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3"/>
  </p:notesMasterIdLst>
  <p:sldIdLst>
    <p:sldId id="256" r:id="rId2"/>
    <p:sldId id="257" r:id="rId3"/>
    <p:sldId id="259" r:id="rId4"/>
    <p:sldId id="269" r:id="rId5"/>
    <p:sldId id="270" r:id="rId6"/>
    <p:sldId id="271" r:id="rId7"/>
    <p:sldId id="272" r:id="rId8"/>
    <p:sldId id="275" r:id="rId9"/>
    <p:sldId id="273" r:id="rId10"/>
    <p:sldId id="274" r:id="rId11"/>
    <p:sldId id="263" r:id="rId12"/>
    <p:sldId id="260" r:id="rId13"/>
    <p:sldId id="284" r:id="rId14"/>
    <p:sldId id="262" r:id="rId15"/>
    <p:sldId id="264" r:id="rId16"/>
    <p:sldId id="276" r:id="rId17"/>
    <p:sldId id="277" r:id="rId18"/>
    <p:sldId id="279" r:id="rId19"/>
    <p:sldId id="265" r:id="rId20"/>
    <p:sldId id="278" r:id="rId21"/>
    <p:sldId id="268" r:id="rId22"/>
  </p:sldIdLst>
  <p:sldSz cx="18288000" cy="10287000"/>
  <p:notesSz cx="18288000" cy="10287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p:restoredTop sz="94628"/>
  </p:normalViewPr>
  <p:slideViewPr>
    <p:cSldViewPr>
      <p:cViewPr varScale="1">
        <p:scale>
          <a:sx n="79" d="100"/>
          <a:sy n="79" d="100"/>
        </p:scale>
        <p:origin x="360" y="224"/>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7924800" cy="51593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10358438" y="0"/>
            <a:ext cx="7924800" cy="515938"/>
          </a:xfrm>
          <a:prstGeom prst="rect">
            <a:avLst/>
          </a:prstGeom>
        </p:spPr>
        <p:txBody>
          <a:bodyPr vert="horz" lIns="91440" tIns="45720" rIns="91440" bIns="45720" rtlCol="0"/>
          <a:lstStyle>
            <a:lvl1pPr algn="r">
              <a:defRPr sz="1200"/>
            </a:lvl1pPr>
          </a:lstStyle>
          <a:p>
            <a:fld id="{B04773F3-CB2E-E849-9E04-6143B1165F85}" type="datetimeFigureOut">
              <a:rPr lang="it-IT" smtClean="0"/>
              <a:t>17/06/22</a:t>
            </a:fld>
            <a:endParaRPr lang="it-IT"/>
          </a:p>
        </p:txBody>
      </p:sp>
      <p:sp>
        <p:nvSpPr>
          <p:cNvPr id="4" name="Segnaposto immagine diapositiva 3"/>
          <p:cNvSpPr>
            <a:spLocks noGrp="1" noRot="1" noChangeAspect="1"/>
          </p:cNvSpPr>
          <p:nvPr>
            <p:ph type="sldImg" idx="2"/>
          </p:nvPr>
        </p:nvSpPr>
        <p:spPr>
          <a:xfrm>
            <a:off x="6057900" y="1285875"/>
            <a:ext cx="6172200" cy="3471863"/>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1828800" y="4951413"/>
            <a:ext cx="14630400" cy="4049712"/>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9771063"/>
            <a:ext cx="7924800" cy="51593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10358438" y="9771063"/>
            <a:ext cx="7924800" cy="515937"/>
          </a:xfrm>
          <a:prstGeom prst="rect">
            <a:avLst/>
          </a:prstGeom>
        </p:spPr>
        <p:txBody>
          <a:bodyPr vert="horz" lIns="91440" tIns="45720" rIns="91440" bIns="45720" rtlCol="0" anchor="b"/>
          <a:lstStyle>
            <a:lvl1pPr algn="r">
              <a:defRPr sz="1200"/>
            </a:lvl1pPr>
          </a:lstStyle>
          <a:p>
            <a:fld id="{9FC8D3CA-FB72-3A46-BB48-F91D1E0E880D}" type="slidenum">
              <a:rPr lang="it-IT" smtClean="0"/>
              <a:t>‹N›</a:t>
            </a:fld>
            <a:endParaRPr lang="it-IT"/>
          </a:p>
        </p:txBody>
      </p:sp>
    </p:spTree>
    <p:extLst>
      <p:ext uri="{BB962C8B-B14F-4D97-AF65-F5344CB8AC3E}">
        <p14:creationId xmlns:p14="http://schemas.microsoft.com/office/powerpoint/2010/main" val="6395484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p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it-IT"/>
              <a:t>13</a:t>
            </a:fld>
            <a:endParaRPr/>
          </a:p>
        </p:txBody>
      </p:sp>
      <p:sp>
        <p:nvSpPr>
          <p:cNvPr id="114" name="Google Shape;114;p3:notes"/>
          <p:cNvSpPr>
            <a:spLocks noGrp="1" noRot="1" noChangeAspect="1"/>
          </p:cNvSpPr>
          <p:nvPr>
            <p:ph type="sldImg" idx="2"/>
          </p:nvPr>
        </p:nvSpPr>
        <p:spPr>
          <a:xfrm>
            <a:off x="382588" y="695325"/>
            <a:ext cx="6091237" cy="3427413"/>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00"/>
            <a:headEnd type="none" w="sm" len="sm"/>
            <a:tailEnd type="none" w="sm" len="sm"/>
          </a:ln>
        </p:spPr>
      </p:sp>
      <p:sp>
        <p:nvSpPr>
          <p:cNvPr id="115" name="Google Shape;115;p3:notes"/>
          <p:cNvSpPr txBox="1">
            <a:spLocks noGrp="1"/>
          </p:cNvSpPr>
          <p:nvPr>
            <p:ph type="body" idx="1"/>
          </p:nvPr>
        </p:nvSpPr>
        <p:spPr>
          <a:xfrm>
            <a:off x="685512" y="4343230"/>
            <a:ext cx="5486976" cy="4115139"/>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7144648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gc6ae180800_0_2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9" name="Google Shape;179;gc6ae180800_0_2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gc6ae180800_0_2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9" name="Google Shape;179;gc6ae180800_0_2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257280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gc6ae180800_0_2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9" name="Google Shape;179;gc6ae180800_0_2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957286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gc6ae180800_0_30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2" name="Google Shape;202;gc6ae180800_0_30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471081" y="3991037"/>
            <a:ext cx="17345836" cy="1583689"/>
          </a:xfrm>
          <a:prstGeom prst="rect">
            <a:avLst/>
          </a:prstGeom>
        </p:spPr>
        <p:txBody>
          <a:bodyPr wrap="square" lIns="0" tIns="0" rIns="0" bIns="0">
            <a:spAutoFit/>
          </a:bodyPr>
          <a:lstStyle>
            <a:lvl1pPr>
              <a:defRPr b="0" i="0">
                <a:solidFill>
                  <a:schemeClr val="tx1"/>
                </a:solidFill>
              </a:defRPr>
            </a:lvl1pPr>
          </a:lstStyle>
          <a:p>
            <a:endParaRPr/>
          </a:p>
        </p:txBody>
      </p:sp>
      <p:sp>
        <p:nvSpPr>
          <p:cNvPr id="3" name="Holder 3"/>
          <p:cNvSpPr>
            <a:spLocks noGrp="1"/>
          </p:cNvSpPr>
          <p:nvPr>
            <p:ph type="subTitle" idx="4"/>
          </p:nvPr>
        </p:nvSpPr>
        <p:spPr>
          <a:xfrm>
            <a:off x="2743200" y="5760720"/>
            <a:ext cx="12801600" cy="257175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6/17/22</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9350" b="1" i="0">
                <a:solidFill>
                  <a:schemeClr val="bg1"/>
                </a:solidFill>
                <a:latin typeface="Trebuchet MS"/>
                <a:cs typeface="Trebuchet MS"/>
              </a:defRPr>
            </a:lvl1pPr>
          </a:lstStyle>
          <a:p>
            <a:endParaRPr/>
          </a:p>
        </p:txBody>
      </p:sp>
      <p:sp>
        <p:nvSpPr>
          <p:cNvPr id="3" name="Holder 3"/>
          <p:cNvSpPr>
            <a:spLocks noGrp="1"/>
          </p:cNvSpPr>
          <p:nvPr>
            <p:ph type="body" idx="1"/>
          </p:nvPr>
        </p:nvSpPr>
        <p:spPr/>
        <p:txBody>
          <a:bodyPr lIns="0" tIns="0" rIns="0" bIns="0"/>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6/17/22</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9350" b="1" i="0">
                <a:solidFill>
                  <a:schemeClr val="bg1"/>
                </a:solidFill>
                <a:latin typeface="Trebuchet MS"/>
                <a:cs typeface="Trebuchet MS"/>
              </a:defRPr>
            </a:lvl1pPr>
          </a:lstStyle>
          <a:p>
            <a:endParaRPr/>
          </a:p>
        </p:txBody>
      </p:sp>
      <p:sp>
        <p:nvSpPr>
          <p:cNvPr id="3" name="Holder 3"/>
          <p:cNvSpPr>
            <a:spLocks noGrp="1"/>
          </p:cNvSpPr>
          <p:nvPr>
            <p:ph sz="half" idx="2"/>
          </p:nvPr>
        </p:nvSpPr>
        <p:spPr>
          <a:xfrm>
            <a:off x="914400" y="2366010"/>
            <a:ext cx="7955280" cy="678942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9418320" y="2366010"/>
            <a:ext cx="7955280" cy="678942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6/17/22</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1"/>
            <a:ext cx="18288000" cy="10287000"/>
          </a:xfrm>
          <a:custGeom>
            <a:avLst/>
            <a:gdLst/>
            <a:ahLst/>
            <a:cxnLst/>
            <a:rect l="l" t="t" r="r" b="b"/>
            <a:pathLst>
              <a:path w="18288000" h="10287000">
                <a:moveTo>
                  <a:pt x="18287998" y="10286999"/>
                </a:moveTo>
                <a:lnTo>
                  <a:pt x="0" y="10286999"/>
                </a:lnTo>
                <a:lnTo>
                  <a:pt x="0" y="0"/>
                </a:lnTo>
                <a:lnTo>
                  <a:pt x="18287998" y="0"/>
                </a:lnTo>
                <a:lnTo>
                  <a:pt x="18287998" y="10286999"/>
                </a:lnTo>
                <a:close/>
              </a:path>
            </a:pathLst>
          </a:custGeom>
          <a:solidFill>
            <a:srgbClr val="122D7D"/>
          </a:solidFill>
        </p:spPr>
        <p:txBody>
          <a:bodyPr wrap="square" lIns="0" tIns="0" rIns="0" bIns="0" rtlCol="0"/>
          <a:lstStyle/>
          <a:p>
            <a:endParaRPr/>
          </a:p>
        </p:txBody>
      </p:sp>
      <p:sp>
        <p:nvSpPr>
          <p:cNvPr id="17" name="bg object 17"/>
          <p:cNvSpPr/>
          <p:nvPr/>
        </p:nvSpPr>
        <p:spPr>
          <a:xfrm>
            <a:off x="7837933" y="0"/>
            <a:ext cx="10450195" cy="10274300"/>
          </a:xfrm>
          <a:custGeom>
            <a:avLst/>
            <a:gdLst/>
            <a:ahLst/>
            <a:cxnLst/>
            <a:rect l="l" t="t" r="r" b="b"/>
            <a:pathLst>
              <a:path w="10450194" h="10274300">
                <a:moveTo>
                  <a:pt x="5167653" y="10274299"/>
                </a:moveTo>
                <a:lnTo>
                  <a:pt x="0" y="10274299"/>
                </a:lnTo>
                <a:lnTo>
                  <a:pt x="1189" y="10261599"/>
                </a:lnTo>
                <a:lnTo>
                  <a:pt x="6934" y="10159999"/>
                </a:lnTo>
                <a:lnTo>
                  <a:pt x="13433" y="10071099"/>
                </a:lnTo>
                <a:lnTo>
                  <a:pt x="20682" y="9969499"/>
                </a:lnTo>
                <a:lnTo>
                  <a:pt x="28678" y="9880599"/>
                </a:lnTo>
                <a:lnTo>
                  <a:pt x="37419" y="9791699"/>
                </a:lnTo>
                <a:lnTo>
                  <a:pt x="46901" y="9690099"/>
                </a:lnTo>
                <a:lnTo>
                  <a:pt x="57121" y="9601199"/>
                </a:lnTo>
                <a:lnTo>
                  <a:pt x="68078" y="9512299"/>
                </a:lnTo>
                <a:lnTo>
                  <a:pt x="79766" y="9410699"/>
                </a:lnTo>
                <a:lnTo>
                  <a:pt x="92184" y="9321799"/>
                </a:lnTo>
                <a:lnTo>
                  <a:pt x="105329" y="9232899"/>
                </a:lnTo>
                <a:lnTo>
                  <a:pt x="119198" y="9143999"/>
                </a:lnTo>
                <a:lnTo>
                  <a:pt x="133787" y="9042399"/>
                </a:lnTo>
                <a:lnTo>
                  <a:pt x="149093" y="8953499"/>
                </a:lnTo>
                <a:lnTo>
                  <a:pt x="165114" y="8864599"/>
                </a:lnTo>
                <a:lnTo>
                  <a:pt x="181847" y="8775699"/>
                </a:lnTo>
                <a:lnTo>
                  <a:pt x="199289" y="8686799"/>
                </a:lnTo>
                <a:lnTo>
                  <a:pt x="217436" y="8597899"/>
                </a:lnTo>
                <a:lnTo>
                  <a:pt x="236287" y="8496299"/>
                </a:lnTo>
                <a:lnTo>
                  <a:pt x="255836" y="8407399"/>
                </a:lnTo>
                <a:lnTo>
                  <a:pt x="276083" y="8318499"/>
                </a:lnTo>
                <a:lnTo>
                  <a:pt x="297024" y="8229599"/>
                </a:lnTo>
                <a:lnTo>
                  <a:pt x="318655" y="8140699"/>
                </a:lnTo>
                <a:lnTo>
                  <a:pt x="340974" y="8051799"/>
                </a:lnTo>
                <a:lnTo>
                  <a:pt x="363978" y="7962899"/>
                </a:lnTo>
                <a:lnTo>
                  <a:pt x="387664" y="7873999"/>
                </a:lnTo>
                <a:lnTo>
                  <a:pt x="412029" y="7785099"/>
                </a:lnTo>
                <a:lnTo>
                  <a:pt x="437069" y="7696199"/>
                </a:lnTo>
                <a:lnTo>
                  <a:pt x="462783" y="7619999"/>
                </a:lnTo>
                <a:lnTo>
                  <a:pt x="489167" y="7531099"/>
                </a:lnTo>
                <a:lnTo>
                  <a:pt x="516217" y="7442199"/>
                </a:lnTo>
                <a:lnTo>
                  <a:pt x="543932" y="7353299"/>
                </a:lnTo>
                <a:lnTo>
                  <a:pt x="572308" y="7264399"/>
                </a:lnTo>
                <a:lnTo>
                  <a:pt x="601342" y="7175499"/>
                </a:lnTo>
                <a:lnTo>
                  <a:pt x="631031" y="7099299"/>
                </a:lnTo>
                <a:lnTo>
                  <a:pt x="661372" y="7010399"/>
                </a:lnTo>
                <a:lnTo>
                  <a:pt x="692362" y="6921499"/>
                </a:lnTo>
                <a:lnTo>
                  <a:pt x="723998" y="6845299"/>
                </a:lnTo>
                <a:lnTo>
                  <a:pt x="756277" y="6756399"/>
                </a:lnTo>
                <a:lnTo>
                  <a:pt x="789197" y="6667499"/>
                </a:lnTo>
                <a:lnTo>
                  <a:pt x="822754" y="6591299"/>
                </a:lnTo>
                <a:lnTo>
                  <a:pt x="856945" y="6502399"/>
                </a:lnTo>
                <a:lnTo>
                  <a:pt x="891767" y="6426199"/>
                </a:lnTo>
                <a:lnTo>
                  <a:pt x="927218" y="6337299"/>
                </a:lnTo>
                <a:lnTo>
                  <a:pt x="963294" y="6248399"/>
                </a:lnTo>
                <a:lnTo>
                  <a:pt x="999992" y="6172199"/>
                </a:lnTo>
                <a:lnTo>
                  <a:pt x="1037310" y="6095999"/>
                </a:lnTo>
                <a:lnTo>
                  <a:pt x="1075244" y="6007099"/>
                </a:lnTo>
                <a:lnTo>
                  <a:pt x="1113791" y="5930899"/>
                </a:lnTo>
                <a:lnTo>
                  <a:pt x="1152949" y="5841999"/>
                </a:lnTo>
                <a:lnTo>
                  <a:pt x="1192714" y="5765799"/>
                </a:lnTo>
                <a:lnTo>
                  <a:pt x="1233084" y="5689599"/>
                </a:lnTo>
                <a:lnTo>
                  <a:pt x="1274055" y="5600699"/>
                </a:lnTo>
                <a:lnTo>
                  <a:pt x="1315625" y="5524499"/>
                </a:lnTo>
                <a:lnTo>
                  <a:pt x="1357790" y="5448299"/>
                </a:lnTo>
                <a:lnTo>
                  <a:pt x="1400548" y="5372099"/>
                </a:lnTo>
                <a:lnTo>
                  <a:pt x="1443895" y="5295899"/>
                </a:lnTo>
                <a:lnTo>
                  <a:pt x="1487829" y="5206999"/>
                </a:lnTo>
                <a:lnTo>
                  <a:pt x="1532347" y="5130799"/>
                </a:lnTo>
                <a:lnTo>
                  <a:pt x="1577445" y="5054599"/>
                </a:lnTo>
                <a:lnTo>
                  <a:pt x="1623120" y="4978399"/>
                </a:lnTo>
                <a:lnTo>
                  <a:pt x="1669371" y="4902199"/>
                </a:lnTo>
                <a:lnTo>
                  <a:pt x="1716193" y="4825999"/>
                </a:lnTo>
                <a:lnTo>
                  <a:pt x="1763584" y="4749799"/>
                </a:lnTo>
                <a:lnTo>
                  <a:pt x="1811540" y="4673599"/>
                </a:lnTo>
                <a:lnTo>
                  <a:pt x="1860060" y="4597399"/>
                </a:lnTo>
                <a:lnTo>
                  <a:pt x="1909139" y="4533899"/>
                </a:lnTo>
                <a:lnTo>
                  <a:pt x="1958775" y="4457699"/>
                </a:lnTo>
                <a:lnTo>
                  <a:pt x="2008965" y="4381499"/>
                </a:lnTo>
                <a:lnTo>
                  <a:pt x="2059705" y="4305299"/>
                </a:lnTo>
                <a:lnTo>
                  <a:pt x="2110994" y="4229099"/>
                </a:lnTo>
                <a:lnTo>
                  <a:pt x="2162827" y="4165599"/>
                </a:lnTo>
                <a:lnTo>
                  <a:pt x="2215202" y="4089399"/>
                </a:lnTo>
                <a:lnTo>
                  <a:pt x="2268117" y="4013199"/>
                </a:lnTo>
                <a:lnTo>
                  <a:pt x="2321567" y="3949699"/>
                </a:lnTo>
                <a:lnTo>
                  <a:pt x="2375550" y="3873499"/>
                </a:lnTo>
                <a:lnTo>
                  <a:pt x="2430063" y="3809999"/>
                </a:lnTo>
                <a:lnTo>
                  <a:pt x="2485103" y="3733799"/>
                </a:lnTo>
                <a:lnTo>
                  <a:pt x="2540667" y="3670299"/>
                </a:lnTo>
                <a:lnTo>
                  <a:pt x="2596753" y="3594099"/>
                </a:lnTo>
                <a:lnTo>
                  <a:pt x="2653356" y="3530599"/>
                </a:lnTo>
                <a:lnTo>
                  <a:pt x="2710474" y="3467099"/>
                </a:lnTo>
                <a:lnTo>
                  <a:pt x="2768105" y="3390899"/>
                </a:lnTo>
                <a:lnTo>
                  <a:pt x="2884891" y="3263899"/>
                </a:lnTo>
                <a:lnTo>
                  <a:pt x="2944040" y="3187699"/>
                </a:lnTo>
                <a:lnTo>
                  <a:pt x="3003689" y="3124199"/>
                </a:lnTo>
                <a:lnTo>
                  <a:pt x="3124476" y="2997199"/>
                </a:lnTo>
                <a:lnTo>
                  <a:pt x="3247229" y="2870199"/>
                </a:lnTo>
                <a:lnTo>
                  <a:pt x="3371923" y="2743199"/>
                </a:lnTo>
                <a:lnTo>
                  <a:pt x="3498534" y="2616199"/>
                </a:lnTo>
                <a:lnTo>
                  <a:pt x="3627039" y="2489199"/>
                </a:lnTo>
                <a:lnTo>
                  <a:pt x="3691994" y="2438399"/>
                </a:lnTo>
                <a:lnTo>
                  <a:pt x="3823294" y="2311399"/>
                </a:lnTo>
                <a:lnTo>
                  <a:pt x="3889634" y="2260599"/>
                </a:lnTo>
                <a:lnTo>
                  <a:pt x="4023677" y="2133599"/>
                </a:lnTo>
                <a:lnTo>
                  <a:pt x="4091374" y="2082799"/>
                </a:lnTo>
                <a:lnTo>
                  <a:pt x="4159518" y="2019299"/>
                </a:lnTo>
                <a:lnTo>
                  <a:pt x="4228105" y="1968499"/>
                </a:lnTo>
                <a:lnTo>
                  <a:pt x="4297134" y="1904999"/>
                </a:lnTo>
                <a:lnTo>
                  <a:pt x="4436500" y="1803399"/>
                </a:lnTo>
                <a:lnTo>
                  <a:pt x="4506832" y="1739899"/>
                </a:lnTo>
                <a:lnTo>
                  <a:pt x="4720389" y="1587499"/>
                </a:lnTo>
                <a:lnTo>
                  <a:pt x="5084674" y="1333499"/>
                </a:lnTo>
                <a:lnTo>
                  <a:pt x="5459082" y="1079499"/>
                </a:lnTo>
                <a:lnTo>
                  <a:pt x="5535145" y="1041399"/>
                </a:lnTo>
                <a:lnTo>
                  <a:pt x="5611596" y="990599"/>
                </a:lnTo>
                <a:lnTo>
                  <a:pt x="5688431" y="952499"/>
                </a:lnTo>
                <a:lnTo>
                  <a:pt x="5843240" y="850899"/>
                </a:lnTo>
                <a:lnTo>
                  <a:pt x="5999550" y="774699"/>
                </a:lnTo>
                <a:lnTo>
                  <a:pt x="6078260" y="723899"/>
                </a:lnTo>
                <a:lnTo>
                  <a:pt x="6236776" y="647699"/>
                </a:lnTo>
                <a:lnTo>
                  <a:pt x="6316576" y="596899"/>
                </a:lnTo>
                <a:lnTo>
                  <a:pt x="6967586" y="292099"/>
                </a:lnTo>
                <a:lnTo>
                  <a:pt x="7050494" y="266699"/>
                </a:lnTo>
                <a:lnTo>
                  <a:pt x="7301189" y="152399"/>
                </a:lnTo>
                <a:lnTo>
                  <a:pt x="7385400" y="126999"/>
                </a:lnTo>
                <a:lnTo>
                  <a:pt x="7469931" y="88899"/>
                </a:lnTo>
                <a:lnTo>
                  <a:pt x="7554777" y="63499"/>
                </a:lnTo>
                <a:lnTo>
                  <a:pt x="7639935" y="25399"/>
                </a:lnTo>
                <a:lnTo>
                  <a:pt x="7725403" y="0"/>
                </a:lnTo>
                <a:lnTo>
                  <a:pt x="10450065" y="0"/>
                </a:lnTo>
                <a:lnTo>
                  <a:pt x="10450065" y="4597399"/>
                </a:lnTo>
                <a:lnTo>
                  <a:pt x="10412524" y="4610099"/>
                </a:lnTo>
                <a:lnTo>
                  <a:pt x="10362028" y="4610099"/>
                </a:lnTo>
                <a:lnTo>
                  <a:pt x="10111658" y="4673599"/>
                </a:lnTo>
                <a:lnTo>
                  <a:pt x="10062018" y="4673599"/>
                </a:lnTo>
                <a:lnTo>
                  <a:pt x="9816082" y="4737099"/>
                </a:lnTo>
                <a:lnTo>
                  <a:pt x="9767358" y="4762499"/>
                </a:lnTo>
                <a:lnTo>
                  <a:pt x="9526152" y="4825999"/>
                </a:lnTo>
                <a:lnTo>
                  <a:pt x="9478405" y="4851399"/>
                </a:lnTo>
                <a:lnTo>
                  <a:pt x="9383417" y="4876799"/>
                </a:lnTo>
                <a:lnTo>
                  <a:pt x="9336180" y="4902199"/>
                </a:lnTo>
                <a:lnTo>
                  <a:pt x="9289116" y="4914899"/>
                </a:lnTo>
                <a:lnTo>
                  <a:pt x="9242227" y="4940299"/>
                </a:lnTo>
                <a:lnTo>
                  <a:pt x="9148981" y="4965699"/>
                </a:lnTo>
                <a:lnTo>
                  <a:pt x="9102627" y="4991099"/>
                </a:lnTo>
                <a:lnTo>
                  <a:pt x="9056455" y="5003799"/>
                </a:lnTo>
                <a:lnTo>
                  <a:pt x="8964662" y="5054599"/>
                </a:lnTo>
                <a:lnTo>
                  <a:pt x="8919045" y="5067299"/>
                </a:lnTo>
                <a:lnTo>
                  <a:pt x="8873615" y="5092699"/>
                </a:lnTo>
                <a:lnTo>
                  <a:pt x="8828376" y="5105399"/>
                </a:lnTo>
                <a:lnTo>
                  <a:pt x="8693814" y="5181599"/>
                </a:lnTo>
                <a:lnTo>
                  <a:pt x="8649351" y="5194299"/>
                </a:lnTo>
                <a:lnTo>
                  <a:pt x="8430041" y="5321299"/>
                </a:lnTo>
                <a:lnTo>
                  <a:pt x="8386792" y="5333999"/>
                </a:lnTo>
                <a:lnTo>
                  <a:pt x="8173699" y="5460999"/>
                </a:lnTo>
                <a:lnTo>
                  <a:pt x="8131723" y="5499099"/>
                </a:lnTo>
                <a:lnTo>
                  <a:pt x="7925146" y="5626099"/>
                </a:lnTo>
                <a:lnTo>
                  <a:pt x="7884502" y="5651499"/>
                </a:lnTo>
                <a:lnTo>
                  <a:pt x="7844087" y="5689599"/>
                </a:lnTo>
                <a:lnTo>
                  <a:pt x="7763946" y="5740399"/>
                </a:lnTo>
                <a:lnTo>
                  <a:pt x="7724224" y="5778499"/>
                </a:lnTo>
                <a:lnTo>
                  <a:pt x="7645486" y="5829299"/>
                </a:lnTo>
                <a:lnTo>
                  <a:pt x="7606472" y="5867399"/>
                </a:lnTo>
                <a:lnTo>
                  <a:pt x="7529166" y="5918199"/>
                </a:lnTo>
                <a:lnTo>
                  <a:pt x="7490876" y="5956299"/>
                </a:lnTo>
                <a:lnTo>
                  <a:pt x="7452830" y="5981699"/>
                </a:lnTo>
                <a:lnTo>
                  <a:pt x="7415030" y="6019799"/>
                </a:lnTo>
                <a:lnTo>
                  <a:pt x="7377479" y="6045199"/>
                </a:lnTo>
                <a:lnTo>
                  <a:pt x="7303125" y="6121399"/>
                </a:lnTo>
                <a:lnTo>
                  <a:pt x="7266326" y="6146799"/>
                </a:lnTo>
                <a:lnTo>
                  <a:pt x="7229782" y="6184899"/>
                </a:lnTo>
                <a:lnTo>
                  <a:pt x="7193493" y="6210299"/>
                </a:lnTo>
                <a:lnTo>
                  <a:pt x="7121691" y="6286499"/>
                </a:lnTo>
                <a:lnTo>
                  <a:pt x="7086181" y="6311899"/>
                </a:lnTo>
                <a:lnTo>
                  <a:pt x="7015949" y="6388099"/>
                </a:lnTo>
                <a:lnTo>
                  <a:pt x="6981231" y="6426199"/>
                </a:lnTo>
                <a:lnTo>
                  <a:pt x="6946781" y="6451599"/>
                </a:lnTo>
                <a:lnTo>
                  <a:pt x="6878690" y="6527799"/>
                </a:lnTo>
                <a:lnTo>
                  <a:pt x="6811689" y="6603999"/>
                </a:lnTo>
                <a:lnTo>
                  <a:pt x="6778601" y="6629399"/>
                </a:lnTo>
                <a:lnTo>
                  <a:pt x="6713260" y="6705599"/>
                </a:lnTo>
                <a:lnTo>
                  <a:pt x="6681010" y="6743699"/>
                </a:lnTo>
                <a:lnTo>
                  <a:pt x="6649042" y="6781799"/>
                </a:lnTo>
                <a:lnTo>
                  <a:pt x="6617358" y="6819899"/>
                </a:lnTo>
                <a:lnTo>
                  <a:pt x="6585960" y="6857999"/>
                </a:lnTo>
                <a:lnTo>
                  <a:pt x="6554849" y="6896099"/>
                </a:lnTo>
                <a:lnTo>
                  <a:pt x="6524028" y="6934199"/>
                </a:lnTo>
                <a:lnTo>
                  <a:pt x="6493497" y="6972299"/>
                </a:lnTo>
                <a:lnTo>
                  <a:pt x="6463258" y="7010399"/>
                </a:lnTo>
                <a:lnTo>
                  <a:pt x="6433313" y="7048499"/>
                </a:lnTo>
                <a:lnTo>
                  <a:pt x="6403664" y="7099299"/>
                </a:lnTo>
                <a:lnTo>
                  <a:pt x="6374313" y="7137399"/>
                </a:lnTo>
                <a:lnTo>
                  <a:pt x="6345260" y="7175499"/>
                </a:lnTo>
                <a:lnTo>
                  <a:pt x="6316508" y="7213599"/>
                </a:lnTo>
                <a:lnTo>
                  <a:pt x="6288058" y="7251699"/>
                </a:lnTo>
                <a:lnTo>
                  <a:pt x="6259912" y="7289799"/>
                </a:lnTo>
                <a:lnTo>
                  <a:pt x="6232071" y="7340599"/>
                </a:lnTo>
                <a:lnTo>
                  <a:pt x="6204538" y="7378699"/>
                </a:lnTo>
                <a:lnTo>
                  <a:pt x="6177313" y="7416799"/>
                </a:lnTo>
                <a:lnTo>
                  <a:pt x="6150400" y="7454899"/>
                </a:lnTo>
                <a:lnTo>
                  <a:pt x="6123798" y="7505699"/>
                </a:lnTo>
                <a:lnTo>
                  <a:pt x="6097510" y="7543799"/>
                </a:lnTo>
                <a:lnTo>
                  <a:pt x="6071537" y="7581899"/>
                </a:lnTo>
                <a:lnTo>
                  <a:pt x="6045882" y="7632699"/>
                </a:lnTo>
                <a:lnTo>
                  <a:pt x="6020546" y="7670799"/>
                </a:lnTo>
                <a:lnTo>
                  <a:pt x="5995529" y="7708899"/>
                </a:lnTo>
                <a:lnTo>
                  <a:pt x="5970835" y="7759699"/>
                </a:lnTo>
                <a:lnTo>
                  <a:pt x="5946465" y="7797799"/>
                </a:lnTo>
                <a:lnTo>
                  <a:pt x="5922420" y="7848599"/>
                </a:lnTo>
                <a:lnTo>
                  <a:pt x="5898702" y="7886699"/>
                </a:lnTo>
                <a:lnTo>
                  <a:pt x="5875313" y="7924799"/>
                </a:lnTo>
                <a:lnTo>
                  <a:pt x="5852254" y="7975599"/>
                </a:lnTo>
                <a:lnTo>
                  <a:pt x="5829527" y="8013699"/>
                </a:lnTo>
                <a:lnTo>
                  <a:pt x="5807134" y="8064499"/>
                </a:lnTo>
                <a:lnTo>
                  <a:pt x="5785076" y="8102599"/>
                </a:lnTo>
                <a:lnTo>
                  <a:pt x="5763355" y="8153399"/>
                </a:lnTo>
                <a:lnTo>
                  <a:pt x="5741972" y="8191499"/>
                </a:lnTo>
                <a:lnTo>
                  <a:pt x="5720930" y="8242299"/>
                </a:lnTo>
                <a:lnTo>
                  <a:pt x="5700230" y="8293099"/>
                </a:lnTo>
                <a:lnTo>
                  <a:pt x="5679873" y="8331199"/>
                </a:lnTo>
                <a:lnTo>
                  <a:pt x="5659861" y="8381999"/>
                </a:lnTo>
                <a:lnTo>
                  <a:pt x="5640197" y="8420099"/>
                </a:lnTo>
                <a:lnTo>
                  <a:pt x="5620880" y="8470899"/>
                </a:lnTo>
                <a:lnTo>
                  <a:pt x="5601914" y="8521699"/>
                </a:lnTo>
                <a:lnTo>
                  <a:pt x="5583300" y="8559799"/>
                </a:lnTo>
                <a:lnTo>
                  <a:pt x="5565040" y="8610599"/>
                </a:lnTo>
                <a:lnTo>
                  <a:pt x="5547134" y="8661399"/>
                </a:lnTo>
                <a:lnTo>
                  <a:pt x="5529585" y="8699499"/>
                </a:lnTo>
                <a:lnTo>
                  <a:pt x="5512395" y="8750299"/>
                </a:lnTo>
                <a:lnTo>
                  <a:pt x="5495564" y="8801099"/>
                </a:lnTo>
                <a:lnTo>
                  <a:pt x="5479096" y="8851899"/>
                </a:lnTo>
                <a:lnTo>
                  <a:pt x="5462990" y="8889999"/>
                </a:lnTo>
                <a:lnTo>
                  <a:pt x="5447250" y="8940799"/>
                </a:lnTo>
                <a:lnTo>
                  <a:pt x="5431877" y="8991599"/>
                </a:lnTo>
                <a:lnTo>
                  <a:pt x="5416872" y="9042399"/>
                </a:lnTo>
                <a:lnTo>
                  <a:pt x="5402236" y="9093199"/>
                </a:lnTo>
                <a:lnTo>
                  <a:pt x="5387973" y="9131299"/>
                </a:lnTo>
                <a:lnTo>
                  <a:pt x="5374082" y="9182099"/>
                </a:lnTo>
                <a:lnTo>
                  <a:pt x="5360567" y="9232899"/>
                </a:lnTo>
                <a:lnTo>
                  <a:pt x="5347428" y="9283699"/>
                </a:lnTo>
                <a:lnTo>
                  <a:pt x="5334668" y="9334499"/>
                </a:lnTo>
                <a:lnTo>
                  <a:pt x="5322287" y="9385299"/>
                </a:lnTo>
                <a:lnTo>
                  <a:pt x="5310288" y="9436099"/>
                </a:lnTo>
                <a:lnTo>
                  <a:pt x="5298673" y="9486899"/>
                </a:lnTo>
                <a:lnTo>
                  <a:pt x="5287442" y="9524999"/>
                </a:lnTo>
                <a:lnTo>
                  <a:pt x="5276597" y="9575799"/>
                </a:lnTo>
                <a:lnTo>
                  <a:pt x="5266141" y="9626599"/>
                </a:lnTo>
                <a:lnTo>
                  <a:pt x="5256074" y="9677399"/>
                </a:lnTo>
                <a:lnTo>
                  <a:pt x="5246399" y="9728199"/>
                </a:lnTo>
                <a:lnTo>
                  <a:pt x="5237117" y="9778999"/>
                </a:lnTo>
                <a:lnTo>
                  <a:pt x="5228230" y="9829799"/>
                </a:lnTo>
                <a:lnTo>
                  <a:pt x="5219740" y="9880599"/>
                </a:lnTo>
                <a:lnTo>
                  <a:pt x="5211647" y="9931399"/>
                </a:lnTo>
                <a:lnTo>
                  <a:pt x="5203954" y="9982199"/>
                </a:lnTo>
                <a:lnTo>
                  <a:pt x="5196663" y="10032999"/>
                </a:lnTo>
                <a:lnTo>
                  <a:pt x="5189774" y="10083799"/>
                </a:lnTo>
                <a:lnTo>
                  <a:pt x="5183290" y="10134599"/>
                </a:lnTo>
                <a:lnTo>
                  <a:pt x="5177213" y="10185399"/>
                </a:lnTo>
                <a:lnTo>
                  <a:pt x="5171543" y="10236199"/>
                </a:lnTo>
                <a:lnTo>
                  <a:pt x="5167653" y="10274299"/>
                </a:lnTo>
                <a:close/>
              </a:path>
            </a:pathLst>
          </a:custGeom>
          <a:solidFill>
            <a:srgbClr val="DB041B"/>
          </a:solidFill>
        </p:spPr>
        <p:txBody>
          <a:bodyPr wrap="square" lIns="0" tIns="0" rIns="0" bIns="0" rtlCol="0"/>
          <a:lstStyle/>
          <a:p>
            <a:endParaRPr/>
          </a:p>
        </p:txBody>
      </p:sp>
      <p:sp>
        <p:nvSpPr>
          <p:cNvPr id="2" name="Holder 2"/>
          <p:cNvSpPr>
            <a:spLocks noGrp="1"/>
          </p:cNvSpPr>
          <p:nvPr>
            <p:ph type="title"/>
          </p:nvPr>
        </p:nvSpPr>
        <p:spPr/>
        <p:txBody>
          <a:bodyPr lIns="0" tIns="0" rIns="0" bIns="0"/>
          <a:lstStyle>
            <a:lvl1pPr>
              <a:defRPr sz="9350" b="1" i="0">
                <a:solidFill>
                  <a:schemeClr val="bg1"/>
                </a:solidFill>
                <a:latin typeface="Trebuchet MS"/>
                <a:cs typeface="Trebuchet MS"/>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6/17/22</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6/17/22</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23"/>
        <p:cNvGrpSpPr/>
        <p:nvPr/>
      </p:nvGrpSpPr>
      <p:grpSpPr>
        <a:xfrm>
          <a:off x="0" y="0"/>
          <a:ext cx="0" cy="0"/>
          <a:chOff x="0" y="0"/>
          <a:chExt cx="0" cy="0"/>
        </a:xfrm>
      </p:grpSpPr>
      <p:sp>
        <p:nvSpPr>
          <p:cNvPr id="24" name="Google Shape;24;p4"/>
          <p:cNvSpPr/>
          <p:nvPr/>
        </p:nvSpPr>
        <p:spPr>
          <a:xfrm>
            <a:off x="0" y="0"/>
            <a:ext cx="18288000" cy="975600"/>
          </a:xfrm>
          <a:prstGeom prst="rect">
            <a:avLst/>
          </a:prstGeom>
          <a:solidFill>
            <a:schemeClr val="lt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3600"/>
          </a:p>
        </p:txBody>
      </p:sp>
      <p:grpSp>
        <p:nvGrpSpPr>
          <p:cNvPr id="25" name="Google Shape;25;p4"/>
          <p:cNvGrpSpPr/>
          <p:nvPr/>
        </p:nvGrpSpPr>
        <p:grpSpPr>
          <a:xfrm>
            <a:off x="1660785" y="2382512"/>
            <a:ext cx="1491526" cy="91652"/>
            <a:chOff x="4580561" y="2589004"/>
            <a:chExt cx="1064464" cy="25200"/>
          </a:xfrm>
        </p:grpSpPr>
        <p:sp>
          <p:nvSpPr>
            <p:cNvPr id="26" name="Google Shape;26;p4"/>
            <p:cNvSpPr/>
            <p:nvPr/>
          </p:nvSpPr>
          <p:spPr>
            <a:xfrm rot="-5400000">
              <a:off x="5366325" y="2335504"/>
              <a:ext cx="25200" cy="5322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600"/>
            </a:p>
          </p:txBody>
        </p:sp>
        <p:sp>
          <p:nvSpPr>
            <p:cNvPr id="27" name="Google Shape;27;p4"/>
            <p:cNvSpPr/>
            <p:nvPr/>
          </p:nvSpPr>
          <p:spPr>
            <a:xfrm rot="-5400000">
              <a:off x="4836311" y="2333254"/>
              <a:ext cx="25200" cy="536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600"/>
            </a:p>
          </p:txBody>
        </p:sp>
      </p:grpSp>
      <p:sp>
        <p:nvSpPr>
          <p:cNvPr id="28" name="Google Shape;28;p4"/>
          <p:cNvSpPr txBox="1">
            <a:spLocks noGrp="1"/>
          </p:cNvSpPr>
          <p:nvPr>
            <p:ph type="title"/>
          </p:nvPr>
        </p:nvSpPr>
        <p:spPr>
          <a:xfrm>
            <a:off x="1458900" y="2637300"/>
            <a:ext cx="15377400" cy="1070400"/>
          </a:xfrm>
          <a:prstGeom prst="rect">
            <a:avLst/>
          </a:prstGeom>
        </p:spPr>
        <p:txBody>
          <a:bodyPr spcFirstLastPara="1" wrap="square" lIns="91425" tIns="91425" rIns="91425" bIns="91425" anchor="t" anchorCtr="0">
            <a:normAutofit/>
          </a:bodyPr>
          <a:lstStyle>
            <a:lvl1pPr lvl="0">
              <a:spcBef>
                <a:spcPts val="0"/>
              </a:spcBef>
              <a:spcAft>
                <a:spcPts val="0"/>
              </a:spcAft>
              <a:buSzPts val="2600"/>
              <a:buNone/>
              <a:defRPr sz="5200"/>
            </a:lvl1pPr>
            <a:lvl2pPr lvl="1">
              <a:spcBef>
                <a:spcPts val="0"/>
              </a:spcBef>
              <a:spcAft>
                <a:spcPts val="0"/>
              </a:spcAft>
              <a:buSzPts val="2600"/>
              <a:buNone/>
              <a:defRPr sz="5200"/>
            </a:lvl2pPr>
            <a:lvl3pPr lvl="2">
              <a:spcBef>
                <a:spcPts val="0"/>
              </a:spcBef>
              <a:spcAft>
                <a:spcPts val="0"/>
              </a:spcAft>
              <a:buSzPts val="2600"/>
              <a:buNone/>
              <a:defRPr sz="5200"/>
            </a:lvl3pPr>
            <a:lvl4pPr lvl="3">
              <a:spcBef>
                <a:spcPts val="0"/>
              </a:spcBef>
              <a:spcAft>
                <a:spcPts val="0"/>
              </a:spcAft>
              <a:buSzPts val="2600"/>
              <a:buNone/>
              <a:defRPr sz="5200"/>
            </a:lvl4pPr>
            <a:lvl5pPr lvl="4">
              <a:spcBef>
                <a:spcPts val="0"/>
              </a:spcBef>
              <a:spcAft>
                <a:spcPts val="0"/>
              </a:spcAft>
              <a:buSzPts val="2600"/>
              <a:buNone/>
              <a:defRPr sz="5200"/>
            </a:lvl5pPr>
            <a:lvl6pPr lvl="5">
              <a:spcBef>
                <a:spcPts val="0"/>
              </a:spcBef>
              <a:spcAft>
                <a:spcPts val="0"/>
              </a:spcAft>
              <a:buSzPts val="2600"/>
              <a:buNone/>
              <a:defRPr sz="5200"/>
            </a:lvl6pPr>
            <a:lvl7pPr lvl="6">
              <a:spcBef>
                <a:spcPts val="0"/>
              </a:spcBef>
              <a:spcAft>
                <a:spcPts val="0"/>
              </a:spcAft>
              <a:buSzPts val="2600"/>
              <a:buNone/>
              <a:defRPr sz="5200"/>
            </a:lvl7pPr>
            <a:lvl8pPr lvl="7">
              <a:spcBef>
                <a:spcPts val="0"/>
              </a:spcBef>
              <a:spcAft>
                <a:spcPts val="0"/>
              </a:spcAft>
              <a:buSzPts val="2600"/>
              <a:buNone/>
              <a:defRPr sz="5200"/>
            </a:lvl8pPr>
            <a:lvl9pPr lvl="8">
              <a:spcBef>
                <a:spcPts val="0"/>
              </a:spcBef>
              <a:spcAft>
                <a:spcPts val="0"/>
              </a:spcAft>
              <a:buSzPts val="2600"/>
              <a:buNone/>
              <a:defRPr sz="5200"/>
            </a:lvl9pPr>
          </a:lstStyle>
          <a:p>
            <a:endParaRPr/>
          </a:p>
        </p:txBody>
      </p:sp>
      <p:sp>
        <p:nvSpPr>
          <p:cNvPr id="29" name="Google Shape;29;p4"/>
          <p:cNvSpPr txBox="1">
            <a:spLocks noGrp="1"/>
          </p:cNvSpPr>
          <p:nvPr>
            <p:ph type="body" idx="1"/>
          </p:nvPr>
        </p:nvSpPr>
        <p:spPr>
          <a:xfrm>
            <a:off x="1458900" y="4157750"/>
            <a:ext cx="15377400" cy="4522200"/>
          </a:xfrm>
          <a:prstGeom prst="rect">
            <a:avLst/>
          </a:prstGeom>
        </p:spPr>
        <p:txBody>
          <a:bodyPr spcFirstLastPara="1" wrap="square" lIns="91425" tIns="91425" rIns="91425" bIns="91425" anchor="t" anchorCtr="0">
            <a:normAutofit/>
          </a:bodyPr>
          <a:lstStyle>
            <a:lvl1pPr marL="914400" lvl="0" indent="-622300">
              <a:spcBef>
                <a:spcPts val="0"/>
              </a:spcBef>
              <a:spcAft>
                <a:spcPts val="0"/>
              </a:spcAft>
              <a:buSzPts val="1300"/>
              <a:buChar char="●"/>
              <a:defRPr/>
            </a:lvl1pPr>
            <a:lvl2pPr marL="1828800" lvl="1" indent="-596900">
              <a:spcBef>
                <a:spcPts val="0"/>
              </a:spcBef>
              <a:spcAft>
                <a:spcPts val="0"/>
              </a:spcAft>
              <a:buSzPts val="1100"/>
              <a:buChar char="○"/>
              <a:defRPr/>
            </a:lvl2pPr>
            <a:lvl3pPr marL="2743200" lvl="2" indent="-596900">
              <a:spcBef>
                <a:spcPts val="0"/>
              </a:spcBef>
              <a:spcAft>
                <a:spcPts val="0"/>
              </a:spcAft>
              <a:buSzPts val="1100"/>
              <a:buChar char="■"/>
              <a:defRPr/>
            </a:lvl3pPr>
            <a:lvl4pPr marL="3657600" lvl="3" indent="-596900">
              <a:spcBef>
                <a:spcPts val="0"/>
              </a:spcBef>
              <a:spcAft>
                <a:spcPts val="0"/>
              </a:spcAft>
              <a:buSzPts val="1100"/>
              <a:buChar char="●"/>
              <a:defRPr/>
            </a:lvl4pPr>
            <a:lvl5pPr marL="4572000" lvl="4" indent="-596900">
              <a:spcBef>
                <a:spcPts val="0"/>
              </a:spcBef>
              <a:spcAft>
                <a:spcPts val="0"/>
              </a:spcAft>
              <a:buSzPts val="1100"/>
              <a:buChar char="○"/>
              <a:defRPr/>
            </a:lvl5pPr>
            <a:lvl6pPr marL="5486400" lvl="5" indent="-596900">
              <a:spcBef>
                <a:spcPts val="0"/>
              </a:spcBef>
              <a:spcAft>
                <a:spcPts val="0"/>
              </a:spcAft>
              <a:buSzPts val="1100"/>
              <a:buChar char="■"/>
              <a:defRPr/>
            </a:lvl6pPr>
            <a:lvl7pPr marL="6400800" lvl="6" indent="-596900">
              <a:spcBef>
                <a:spcPts val="0"/>
              </a:spcBef>
              <a:spcAft>
                <a:spcPts val="0"/>
              </a:spcAft>
              <a:buSzPts val="1100"/>
              <a:buChar char="●"/>
              <a:defRPr/>
            </a:lvl7pPr>
            <a:lvl8pPr marL="7315200" lvl="7" indent="-596900">
              <a:spcBef>
                <a:spcPts val="0"/>
              </a:spcBef>
              <a:spcAft>
                <a:spcPts val="0"/>
              </a:spcAft>
              <a:buSzPts val="1100"/>
              <a:buChar char="○"/>
              <a:defRPr/>
            </a:lvl8pPr>
            <a:lvl9pPr marL="8229600" lvl="8" indent="-596900">
              <a:spcBef>
                <a:spcPts val="0"/>
              </a:spcBef>
              <a:spcAft>
                <a:spcPts val="0"/>
              </a:spcAft>
              <a:buSzPts val="1100"/>
              <a:buChar char="■"/>
              <a:defRPr/>
            </a:lvl9pPr>
          </a:lstStyle>
          <a:p>
            <a:endParaRPr/>
          </a:p>
        </p:txBody>
      </p:sp>
      <p:sp>
        <p:nvSpPr>
          <p:cNvPr id="30" name="Google Shape;30;p4"/>
          <p:cNvSpPr txBox="1">
            <a:spLocks noGrp="1"/>
          </p:cNvSpPr>
          <p:nvPr>
            <p:ph type="sldNum" idx="12"/>
          </p:nvPr>
        </p:nvSpPr>
        <p:spPr>
          <a:xfrm>
            <a:off x="17072604" y="9499702"/>
            <a:ext cx="1097400" cy="7872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GB" smtClean="0"/>
              <a:pPr/>
              <a:t>‹N›</a:t>
            </a:fld>
            <a:endParaRPr lang="en-GB"/>
          </a:p>
        </p:txBody>
      </p:sp>
    </p:spTree>
    <p:extLst>
      <p:ext uri="{BB962C8B-B14F-4D97-AF65-F5344CB8AC3E}">
        <p14:creationId xmlns:p14="http://schemas.microsoft.com/office/powerpoint/2010/main" val="41870504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Layout personalizzato">
  <p:cSld name="Layout personalizzato">
    <p:spTree>
      <p:nvGrpSpPr>
        <p:cNvPr id="1" name="Shape 15"/>
        <p:cNvGrpSpPr/>
        <p:nvPr/>
      </p:nvGrpSpPr>
      <p:grpSpPr>
        <a:xfrm>
          <a:off x="0" y="0"/>
          <a:ext cx="0" cy="0"/>
          <a:chOff x="0" y="0"/>
          <a:chExt cx="0" cy="0"/>
        </a:xfrm>
      </p:grpSpPr>
      <p:sp>
        <p:nvSpPr>
          <p:cNvPr id="16" name="Google Shape;16;p19"/>
          <p:cNvSpPr txBox="1">
            <a:spLocks noGrp="1"/>
          </p:cNvSpPr>
          <p:nvPr>
            <p:ph type="title"/>
          </p:nvPr>
        </p:nvSpPr>
        <p:spPr>
          <a:xfrm>
            <a:off x="912960" y="410444"/>
            <a:ext cx="16439040" cy="170442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19"/>
          <p:cNvSpPr txBox="1">
            <a:spLocks noGrp="1"/>
          </p:cNvSpPr>
          <p:nvPr>
            <p:ph type="dt" idx="10"/>
          </p:nvPr>
        </p:nvSpPr>
        <p:spPr>
          <a:xfrm>
            <a:off x="914400" y="9534527"/>
            <a:ext cx="42672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 name="Google Shape;18;p19"/>
          <p:cNvSpPr txBox="1">
            <a:spLocks noGrp="1"/>
          </p:cNvSpPr>
          <p:nvPr>
            <p:ph type="ftr" idx="11"/>
          </p:nvPr>
        </p:nvSpPr>
        <p:spPr>
          <a:xfrm>
            <a:off x="6248400" y="9534527"/>
            <a:ext cx="5791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19"/>
          <p:cNvSpPr txBox="1">
            <a:spLocks noGrp="1"/>
          </p:cNvSpPr>
          <p:nvPr>
            <p:ph type="sldNum" idx="12"/>
          </p:nvPr>
        </p:nvSpPr>
        <p:spPr>
          <a:xfrm>
            <a:off x="13106400" y="9534527"/>
            <a:ext cx="4267200" cy="547688"/>
          </a:xfrm>
          <a:prstGeom prst="rect">
            <a:avLst/>
          </a:prstGeom>
          <a:noFill/>
          <a:ln>
            <a:noFill/>
          </a:ln>
        </p:spPr>
        <p:txBody>
          <a:bodyPr spcFirstLastPara="1" wrap="square" lIns="91425" tIns="45700" rIns="91425" bIns="45700" anchor="ctr" anchorCtr="0">
            <a:noAutofit/>
          </a:bodyPr>
          <a:lstStyle>
            <a:lvl1pPr marL="0" marR="0" lvl="0" indent="0" algn="r">
              <a:spcBef>
                <a:spcPts val="0"/>
              </a:spcBef>
              <a:buNone/>
              <a:defRPr sz="1800" b="0" i="0" u="none" strike="noStrike" cap="none">
                <a:solidFill>
                  <a:srgbClr val="888888"/>
                </a:solidFill>
                <a:latin typeface="Calibri"/>
                <a:ea typeface="Calibri"/>
                <a:cs typeface="Calibri"/>
                <a:sym typeface="Calibri"/>
              </a:defRPr>
            </a:lvl1pPr>
            <a:lvl2pPr marL="0" marR="0" lvl="1" indent="0" algn="r">
              <a:spcBef>
                <a:spcPts val="0"/>
              </a:spcBef>
              <a:buNone/>
              <a:defRPr sz="1800" b="0" i="0" u="none" strike="noStrike" cap="none">
                <a:solidFill>
                  <a:srgbClr val="888888"/>
                </a:solidFill>
                <a:latin typeface="Calibri"/>
                <a:ea typeface="Calibri"/>
                <a:cs typeface="Calibri"/>
                <a:sym typeface="Calibri"/>
              </a:defRPr>
            </a:lvl2pPr>
            <a:lvl3pPr marL="0" marR="0" lvl="2" indent="0" algn="r">
              <a:spcBef>
                <a:spcPts val="0"/>
              </a:spcBef>
              <a:buNone/>
              <a:defRPr sz="1800" b="0" i="0" u="none" strike="noStrike" cap="none">
                <a:solidFill>
                  <a:srgbClr val="888888"/>
                </a:solidFill>
                <a:latin typeface="Calibri"/>
                <a:ea typeface="Calibri"/>
                <a:cs typeface="Calibri"/>
                <a:sym typeface="Calibri"/>
              </a:defRPr>
            </a:lvl3pPr>
            <a:lvl4pPr marL="0" marR="0" lvl="3" indent="0" algn="r">
              <a:spcBef>
                <a:spcPts val="0"/>
              </a:spcBef>
              <a:buNone/>
              <a:defRPr sz="1800" b="0" i="0" u="none" strike="noStrike" cap="none">
                <a:solidFill>
                  <a:srgbClr val="888888"/>
                </a:solidFill>
                <a:latin typeface="Calibri"/>
                <a:ea typeface="Calibri"/>
                <a:cs typeface="Calibri"/>
                <a:sym typeface="Calibri"/>
              </a:defRPr>
            </a:lvl4pPr>
            <a:lvl5pPr marL="0" marR="0" lvl="4" indent="0" algn="r">
              <a:spcBef>
                <a:spcPts val="0"/>
              </a:spcBef>
              <a:buNone/>
              <a:defRPr sz="1800" b="0" i="0" u="none" strike="noStrike" cap="none">
                <a:solidFill>
                  <a:srgbClr val="888888"/>
                </a:solidFill>
                <a:latin typeface="Calibri"/>
                <a:ea typeface="Calibri"/>
                <a:cs typeface="Calibri"/>
                <a:sym typeface="Calibri"/>
              </a:defRPr>
            </a:lvl5pPr>
            <a:lvl6pPr marL="0" marR="0" lvl="5" indent="0" algn="r">
              <a:spcBef>
                <a:spcPts val="0"/>
              </a:spcBef>
              <a:buNone/>
              <a:defRPr sz="1800" b="0" i="0" u="none" strike="noStrike" cap="none">
                <a:solidFill>
                  <a:srgbClr val="888888"/>
                </a:solidFill>
                <a:latin typeface="Calibri"/>
                <a:ea typeface="Calibri"/>
                <a:cs typeface="Calibri"/>
                <a:sym typeface="Calibri"/>
              </a:defRPr>
            </a:lvl6pPr>
            <a:lvl7pPr marL="0" marR="0" lvl="6" indent="0" algn="r">
              <a:spcBef>
                <a:spcPts val="0"/>
              </a:spcBef>
              <a:buNone/>
              <a:defRPr sz="1800" b="0" i="0" u="none" strike="noStrike" cap="none">
                <a:solidFill>
                  <a:srgbClr val="888888"/>
                </a:solidFill>
                <a:latin typeface="Calibri"/>
                <a:ea typeface="Calibri"/>
                <a:cs typeface="Calibri"/>
                <a:sym typeface="Calibri"/>
              </a:defRPr>
            </a:lvl7pPr>
            <a:lvl8pPr marL="0" marR="0" lvl="7" indent="0" algn="r">
              <a:spcBef>
                <a:spcPts val="0"/>
              </a:spcBef>
              <a:buNone/>
              <a:defRPr sz="1800" b="0" i="0" u="none" strike="noStrike" cap="none">
                <a:solidFill>
                  <a:srgbClr val="888888"/>
                </a:solidFill>
                <a:latin typeface="Calibri"/>
                <a:ea typeface="Calibri"/>
                <a:cs typeface="Calibri"/>
                <a:sym typeface="Calibri"/>
              </a:defRPr>
            </a:lvl8pPr>
            <a:lvl9pPr marL="0" marR="0" lvl="8" indent="0" algn="r">
              <a:spcBef>
                <a:spcPts val="0"/>
              </a:spcBef>
              <a:buNone/>
              <a:defRPr sz="1800" b="0" i="0" u="none" strike="noStrike" cap="none">
                <a:solidFill>
                  <a:srgbClr val="888888"/>
                </a:solidFill>
                <a:latin typeface="Calibri"/>
                <a:ea typeface="Calibri"/>
                <a:cs typeface="Calibri"/>
                <a:sym typeface="Calibri"/>
              </a:defRPr>
            </a:lvl9pPr>
          </a:lstStyle>
          <a:p>
            <a:fld id="{00000000-1234-1234-1234-123412341234}" type="slidenum">
              <a:rPr lang="it-IT" smtClean="0"/>
              <a:pPr/>
              <a:t>‹N›</a:t>
            </a:fld>
            <a:endParaRPr lang="it-IT"/>
          </a:p>
        </p:txBody>
      </p:sp>
    </p:spTree>
    <p:extLst>
      <p:ext uri="{BB962C8B-B14F-4D97-AF65-F5344CB8AC3E}">
        <p14:creationId xmlns:p14="http://schemas.microsoft.com/office/powerpoint/2010/main" val="30040535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1"/>
            <a:ext cx="18288000" cy="10287000"/>
          </a:xfrm>
          <a:custGeom>
            <a:avLst/>
            <a:gdLst/>
            <a:ahLst/>
            <a:cxnLst/>
            <a:rect l="l" t="t" r="r" b="b"/>
            <a:pathLst>
              <a:path w="18288000" h="10287000">
                <a:moveTo>
                  <a:pt x="18287998" y="10286999"/>
                </a:moveTo>
                <a:lnTo>
                  <a:pt x="0" y="10286999"/>
                </a:lnTo>
                <a:lnTo>
                  <a:pt x="0" y="0"/>
                </a:lnTo>
                <a:lnTo>
                  <a:pt x="18287998" y="0"/>
                </a:lnTo>
                <a:lnTo>
                  <a:pt x="18287998" y="10286999"/>
                </a:lnTo>
                <a:close/>
              </a:path>
            </a:pathLst>
          </a:custGeom>
          <a:solidFill>
            <a:srgbClr val="122D7D"/>
          </a:solidFill>
        </p:spPr>
        <p:txBody>
          <a:bodyPr wrap="square" lIns="0" tIns="0" rIns="0" bIns="0" rtlCol="0"/>
          <a:lstStyle/>
          <a:p>
            <a:endParaRPr/>
          </a:p>
        </p:txBody>
      </p:sp>
      <p:sp>
        <p:nvSpPr>
          <p:cNvPr id="2" name="Holder 2"/>
          <p:cNvSpPr>
            <a:spLocks noGrp="1"/>
          </p:cNvSpPr>
          <p:nvPr>
            <p:ph type="title"/>
          </p:nvPr>
        </p:nvSpPr>
        <p:spPr>
          <a:xfrm>
            <a:off x="2628699" y="2481078"/>
            <a:ext cx="13030601" cy="1454785"/>
          </a:xfrm>
          <a:prstGeom prst="rect">
            <a:avLst/>
          </a:prstGeom>
        </p:spPr>
        <p:txBody>
          <a:bodyPr wrap="square" lIns="0" tIns="0" rIns="0" bIns="0">
            <a:spAutoFit/>
          </a:bodyPr>
          <a:lstStyle>
            <a:lvl1pPr>
              <a:defRPr sz="9350" b="1" i="0">
                <a:solidFill>
                  <a:schemeClr val="bg1"/>
                </a:solidFill>
                <a:latin typeface="Trebuchet MS"/>
                <a:cs typeface="Trebuchet MS"/>
              </a:defRPr>
            </a:lvl1pPr>
          </a:lstStyle>
          <a:p>
            <a:endParaRPr/>
          </a:p>
        </p:txBody>
      </p:sp>
      <p:sp>
        <p:nvSpPr>
          <p:cNvPr id="3" name="Holder 3"/>
          <p:cNvSpPr>
            <a:spLocks noGrp="1"/>
          </p:cNvSpPr>
          <p:nvPr>
            <p:ph type="body" idx="1"/>
          </p:nvPr>
        </p:nvSpPr>
        <p:spPr>
          <a:xfrm>
            <a:off x="914400" y="2366010"/>
            <a:ext cx="16459200" cy="678942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6217920" y="9566910"/>
            <a:ext cx="5852160" cy="51435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914400" y="9566910"/>
            <a:ext cx="4206240" cy="51435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6/17/22</a:t>
            </a:fld>
            <a:endParaRPr lang="en-US"/>
          </a:p>
        </p:txBody>
      </p:sp>
      <p:sp>
        <p:nvSpPr>
          <p:cNvPr id="6" name="Holder 6"/>
          <p:cNvSpPr>
            <a:spLocks noGrp="1"/>
          </p:cNvSpPr>
          <p:nvPr>
            <p:ph type="sldNum" sz="quarter" idx="7"/>
          </p:nvPr>
        </p:nvSpPr>
        <p:spPr>
          <a:xfrm>
            <a:off x="13167361" y="9566910"/>
            <a:ext cx="4206240" cy="51435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‹N›</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tiff"/><Relationship Id="rId7"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8.tiff"/><Relationship Id="rId5" Type="http://schemas.openxmlformats.org/officeDocument/2006/relationships/image" Target="../media/image7.tiff"/><Relationship Id="rId4" Type="http://schemas.openxmlformats.org/officeDocument/2006/relationships/image" Target="../media/image6.tiff"/></Relationships>
</file>

<file path=ppt/slides/_rels/slide14.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16.png"/></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7837933" y="0"/>
            <a:ext cx="10450195" cy="10274300"/>
            <a:chOff x="7837933" y="0"/>
            <a:chExt cx="10450195" cy="10274300"/>
          </a:xfrm>
        </p:grpSpPr>
        <p:sp>
          <p:nvSpPr>
            <p:cNvPr id="3" name="object 3"/>
            <p:cNvSpPr/>
            <p:nvPr/>
          </p:nvSpPr>
          <p:spPr>
            <a:xfrm>
              <a:off x="7837933" y="0"/>
              <a:ext cx="10450195" cy="10274300"/>
            </a:xfrm>
            <a:custGeom>
              <a:avLst/>
              <a:gdLst/>
              <a:ahLst/>
              <a:cxnLst/>
              <a:rect l="l" t="t" r="r" b="b"/>
              <a:pathLst>
                <a:path w="10450194" h="10274300">
                  <a:moveTo>
                    <a:pt x="5167653" y="10274299"/>
                  </a:moveTo>
                  <a:lnTo>
                    <a:pt x="0" y="10274299"/>
                  </a:lnTo>
                  <a:lnTo>
                    <a:pt x="1189" y="10261599"/>
                  </a:lnTo>
                  <a:lnTo>
                    <a:pt x="6934" y="10159999"/>
                  </a:lnTo>
                  <a:lnTo>
                    <a:pt x="13433" y="10071099"/>
                  </a:lnTo>
                  <a:lnTo>
                    <a:pt x="20682" y="9969499"/>
                  </a:lnTo>
                  <a:lnTo>
                    <a:pt x="28678" y="9880599"/>
                  </a:lnTo>
                  <a:lnTo>
                    <a:pt x="37419" y="9791699"/>
                  </a:lnTo>
                  <a:lnTo>
                    <a:pt x="46901" y="9690099"/>
                  </a:lnTo>
                  <a:lnTo>
                    <a:pt x="57121" y="9601199"/>
                  </a:lnTo>
                  <a:lnTo>
                    <a:pt x="68078" y="9512299"/>
                  </a:lnTo>
                  <a:lnTo>
                    <a:pt x="79766" y="9410699"/>
                  </a:lnTo>
                  <a:lnTo>
                    <a:pt x="92185" y="9321799"/>
                  </a:lnTo>
                  <a:lnTo>
                    <a:pt x="105329" y="9232899"/>
                  </a:lnTo>
                  <a:lnTo>
                    <a:pt x="119198" y="9143999"/>
                  </a:lnTo>
                  <a:lnTo>
                    <a:pt x="133787" y="9042399"/>
                  </a:lnTo>
                  <a:lnTo>
                    <a:pt x="149093" y="8953499"/>
                  </a:lnTo>
                  <a:lnTo>
                    <a:pt x="165115" y="8864599"/>
                  </a:lnTo>
                  <a:lnTo>
                    <a:pt x="181848" y="8775699"/>
                  </a:lnTo>
                  <a:lnTo>
                    <a:pt x="199289" y="8686799"/>
                  </a:lnTo>
                  <a:lnTo>
                    <a:pt x="217437" y="8597899"/>
                  </a:lnTo>
                  <a:lnTo>
                    <a:pt x="236287" y="8496299"/>
                  </a:lnTo>
                  <a:lnTo>
                    <a:pt x="255836" y="8407399"/>
                  </a:lnTo>
                  <a:lnTo>
                    <a:pt x="276083" y="8318499"/>
                  </a:lnTo>
                  <a:lnTo>
                    <a:pt x="297024" y="8229599"/>
                  </a:lnTo>
                  <a:lnTo>
                    <a:pt x="318655" y="8140699"/>
                  </a:lnTo>
                  <a:lnTo>
                    <a:pt x="340974" y="8051799"/>
                  </a:lnTo>
                  <a:lnTo>
                    <a:pt x="363978" y="7962899"/>
                  </a:lnTo>
                  <a:lnTo>
                    <a:pt x="387664" y="7873999"/>
                  </a:lnTo>
                  <a:lnTo>
                    <a:pt x="412029" y="7785099"/>
                  </a:lnTo>
                  <a:lnTo>
                    <a:pt x="437069" y="7696199"/>
                  </a:lnTo>
                  <a:lnTo>
                    <a:pt x="462783" y="7619999"/>
                  </a:lnTo>
                  <a:lnTo>
                    <a:pt x="489167" y="7531099"/>
                  </a:lnTo>
                  <a:lnTo>
                    <a:pt x="516217" y="7442199"/>
                  </a:lnTo>
                  <a:lnTo>
                    <a:pt x="543932" y="7353299"/>
                  </a:lnTo>
                  <a:lnTo>
                    <a:pt x="572308" y="7264399"/>
                  </a:lnTo>
                  <a:lnTo>
                    <a:pt x="601342" y="7175499"/>
                  </a:lnTo>
                  <a:lnTo>
                    <a:pt x="631031" y="7099299"/>
                  </a:lnTo>
                  <a:lnTo>
                    <a:pt x="661372" y="7010399"/>
                  </a:lnTo>
                  <a:lnTo>
                    <a:pt x="692362" y="6921499"/>
                  </a:lnTo>
                  <a:lnTo>
                    <a:pt x="723998" y="6845299"/>
                  </a:lnTo>
                  <a:lnTo>
                    <a:pt x="756277" y="6756399"/>
                  </a:lnTo>
                  <a:lnTo>
                    <a:pt x="789197" y="6667499"/>
                  </a:lnTo>
                  <a:lnTo>
                    <a:pt x="822754" y="6591299"/>
                  </a:lnTo>
                  <a:lnTo>
                    <a:pt x="856945" y="6502399"/>
                  </a:lnTo>
                  <a:lnTo>
                    <a:pt x="891768" y="6426199"/>
                  </a:lnTo>
                  <a:lnTo>
                    <a:pt x="927218" y="6337299"/>
                  </a:lnTo>
                  <a:lnTo>
                    <a:pt x="963294" y="6248399"/>
                  </a:lnTo>
                  <a:lnTo>
                    <a:pt x="999992" y="6172199"/>
                  </a:lnTo>
                  <a:lnTo>
                    <a:pt x="1037310" y="6095999"/>
                  </a:lnTo>
                  <a:lnTo>
                    <a:pt x="1075244" y="6007099"/>
                  </a:lnTo>
                  <a:lnTo>
                    <a:pt x="1113791" y="5930899"/>
                  </a:lnTo>
                  <a:lnTo>
                    <a:pt x="1152949" y="5841999"/>
                  </a:lnTo>
                  <a:lnTo>
                    <a:pt x="1192714" y="5765799"/>
                  </a:lnTo>
                  <a:lnTo>
                    <a:pt x="1233084" y="5689599"/>
                  </a:lnTo>
                  <a:lnTo>
                    <a:pt x="1274055" y="5600699"/>
                  </a:lnTo>
                  <a:lnTo>
                    <a:pt x="1315625" y="5524499"/>
                  </a:lnTo>
                  <a:lnTo>
                    <a:pt x="1357790" y="5448299"/>
                  </a:lnTo>
                  <a:lnTo>
                    <a:pt x="1400548" y="5372099"/>
                  </a:lnTo>
                  <a:lnTo>
                    <a:pt x="1443895" y="5295899"/>
                  </a:lnTo>
                  <a:lnTo>
                    <a:pt x="1487829" y="5206999"/>
                  </a:lnTo>
                  <a:lnTo>
                    <a:pt x="1532347" y="5130799"/>
                  </a:lnTo>
                  <a:lnTo>
                    <a:pt x="1577445" y="5054599"/>
                  </a:lnTo>
                  <a:lnTo>
                    <a:pt x="1623120" y="4978399"/>
                  </a:lnTo>
                  <a:lnTo>
                    <a:pt x="1669371" y="4902199"/>
                  </a:lnTo>
                  <a:lnTo>
                    <a:pt x="1716193" y="4825999"/>
                  </a:lnTo>
                  <a:lnTo>
                    <a:pt x="1763584" y="4749799"/>
                  </a:lnTo>
                  <a:lnTo>
                    <a:pt x="1811541" y="4673599"/>
                  </a:lnTo>
                  <a:lnTo>
                    <a:pt x="1860060" y="4597399"/>
                  </a:lnTo>
                  <a:lnTo>
                    <a:pt x="1909139" y="4533899"/>
                  </a:lnTo>
                  <a:lnTo>
                    <a:pt x="1958775" y="4457699"/>
                  </a:lnTo>
                  <a:lnTo>
                    <a:pt x="2008965" y="4381499"/>
                  </a:lnTo>
                  <a:lnTo>
                    <a:pt x="2059705" y="4305299"/>
                  </a:lnTo>
                  <a:lnTo>
                    <a:pt x="2110994" y="4229099"/>
                  </a:lnTo>
                  <a:lnTo>
                    <a:pt x="2162827" y="4165599"/>
                  </a:lnTo>
                  <a:lnTo>
                    <a:pt x="2215202" y="4089399"/>
                  </a:lnTo>
                  <a:lnTo>
                    <a:pt x="2268117" y="4013199"/>
                  </a:lnTo>
                  <a:lnTo>
                    <a:pt x="2321567" y="3949699"/>
                  </a:lnTo>
                  <a:lnTo>
                    <a:pt x="2375550" y="3873499"/>
                  </a:lnTo>
                  <a:lnTo>
                    <a:pt x="2430063" y="3809999"/>
                  </a:lnTo>
                  <a:lnTo>
                    <a:pt x="2485103" y="3733799"/>
                  </a:lnTo>
                  <a:lnTo>
                    <a:pt x="2540667" y="3670299"/>
                  </a:lnTo>
                  <a:lnTo>
                    <a:pt x="2596753" y="3594099"/>
                  </a:lnTo>
                  <a:lnTo>
                    <a:pt x="2653356" y="3530599"/>
                  </a:lnTo>
                  <a:lnTo>
                    <a:pt x="2710474" y="3467099"/>
                  </a:lnTo>
                  <a:lnTo>
                    <a:pt x="2768105" y="3390899"/>
                  </a:lnTo>
                  <a:lnTo>
                    <a:pt x="2884891" y="3263899"/>
                  </a:lnTo>
                  <a:lnTo>
                    <a:pt x="2944040" y="3187699"/>
                  </a:lnTo>
                  <a:lnTo>
                    <a:pt x="3003689" y="3124199"/>
                  </a:lnTo>
                  <a:lnTo>
                    <a:pt x="3124476" y="2997199"/>
                  </a:lnTo>
                  <a:lnTo>
                    <a:pt x="3247229" y="2870199"/>
                  </a:lnTo>
                  <a:lnTo>
                    <a:pt x="3371923" y="2743199"/>
                  </a:lnTo>
                  <a:lnTo>
                    <a:pt x="3498534" y="2616199"/>
                  </a:lnTo>
                  <a:lnTo>
                    <a:pt x="3627039" y="2489199"/>
                  </a:lnTo>
                  <a:lnTo>
                    <a:pt x="3691994" y="2438399"/>
                  </a:lnTo>
                  <a:lnTo>
                    <a:pt x="3823294" y="2311399"/>
                  </a:lnTo>
                  <a:lnTo>
                    <a:pt x="3889634" y="2260599"/>
                  </a:lnTo>
                  <a:lnTo>
                    <a:pt x="4023677" y="2133599"/>
                  </a:lnTo>
                  <a:lnTo>
                    <a:pt x="4091374" y="2082799"/>
                  </a:lnTo>
                  <a:lnTo>
                    <a:pt x="4159518" y="2019299"/>
                  </a:lnTo>
                  <a:lnTo>
                    <a:pt x="4228106" y="1968499"/>
                  </a:lnTo>
                  <a:lnTo>
                    <a:pt x="4297134" y="1904999"/>
                  </a:lnTo>
                  <a:lnTo>
                    <a:pt x="4436500" y="1803399"/>
                  </a:lnTo>
                  <a:lnTo>
                    <a:pt x="4506832" y="1739899"/>
                  </a:lnTo>
                  <a:lnTo>
                    <a:pt x="4720389" y="1587499"/>
                  </a:lnTo>
                  <a:lnTo>
                    <a:pt x="5084674" y="1333499"/>
                  </a:lnTo>
                  <a:lnTo>
                    <a:pt x="5459082" y="1079499"/>
                  </a:lnTo>
                  <a:lnTo>
                    <a:pt x="5535146" y="1041399"/>
                  </a:lnTo>
                  <a:lnTo>
                    <a:pt x="5611596" y="990599"/>
                  </a:lnTo>
                  <a:lnTo>
                    <a:pt x="5688431" y="952499"/>
                  </a:lnTo>
                  <a:lnTo>
                    <a:pt x="5843240" y="850899"/>
                  </a:lnTo>
                  <a:lnTo>
                    <a:pt x="5999550" y="774699"/>
                  </a:lnTo>
                  <a:lnTo>
                    <a:pt x="6078260" y="723899"/>
                  </a:lnTo>
                  <a:lnTo>
                    <a:pt x="6236776" y="647699"/>
                  </a:lnTo>
                  <a:lnTo>
                    <a:pt x="6316576" y="596899"/>
                  </a:lnTo>
                  <a:lnTo>
                    <a:pt x="6967586" y="292099"/>
                  </a:lnTo>
                  <a:lnTo>
                    <a:pt x="7050494" y="266699"/>
                  </a:lnTo>
                  <a:lnTo>
                    <a:pt x="7301189" y="152399"/>
                  </a:lnTo>
                  <a:lnTo>
                    <a:pt x="7385400" y="126999"/>
                  </a:lnTo>
                  <a:lnTo>
                    <a:pt x="7469931" y="88899"/>
                  </a:lnTo>
                  <a:lnTo>
                    <a:pt x="7554777" y="63499"/>
                  </a:lnTo>
                  <a:lnTo>
                    <a:pt x="7639935" y="25399"/>
                  </a:lnTo>
                  <a:lnTo>
                    <a:pt x="7725404" y="0"/>
                  </a:lnTo>
                  <a:lnTo>
                    <a:pt x="10450065" y="0"/>
                  </a:lnTo>
                  <a:lnTo>
                    <a:pt x="10450065" y="4597399"/>
                  </a:lnTo>
                  <a:lnTo>
                    <a:pt x="10412524" y="4610099"/>
                  </a:lnTo>
                  <a:lnTo>
                    <a:pt x="10362028" y="4610099"/>
                  </a:lnTo>
                  <a:lnTo>
                    <a:pt x="10111658" y="4673599"/>
                  </a:lnTo>
                  <a:lnTo>
                    <a:pt x="10062018" y="4673599"/>
                  </a:lnTo>
                  <a:lnTo>
                    <a:pt x="9816082" y="4737099"/>
                  </a:lnTo>
                  <a:lnTo>
                    <a:pt x="9767358" y="4762499"/>
                  </a:lnTo>
                  <a:lnTo>
                    <a:pt x="9526152" y="4825999"/>
                  </a:lnTo>
                  <a:lnTo>
                    <a:pt x="9478405" y="4851399"/>
                  </a:lnTo>
                  <a:lnTo>
                    <a:pt x="9383417" y="4876799"/>
                  </a:lnTo>
                  <a:lnTo>
                    <a:pt x="9336180" y="4902199"/>
                  </a:lnTo>
                  <a:lnTo>
                    <a:pt x="9289116" y="4914899"/>
                  </a:lnTo>
                  <a:lnTo>
                    <a:pt x="9242227" y="4940299"/>
                  </a:lnTo>
                  <a:lnTo>
                    <a:pt x="9148981" y="4965699"/>
                  </a:lnTo>
                  <a:lnTo>
                    <a:pt x="9102627" y="4991099"/>
                  </a:lnTo>
                  <a:lnTo>
                    <a:pt x="9056455" y="5003799"/>
                  </a:lnTo>
                  <a:lnTo>
                    <a:pt x="8964662" y="5054599"/>
                  </a:lnTo>
                  <a:lnTo>
                    <a:pt x="8919045" y="5067299"/>
                  </a:lnTo>
                  <a:lnTo>
                    <a:pt x="8873615" y="5092699"/>
                  </a:lnTo>
                  <a:lnTo>
                    <a:pt x="8828376" y="5105399"/>
                  </a:lnTo>
                  <a:lnTo>
                    <a:pt x="8693815" y="5181599"/>
                  </a:lnTo>
                  <a:lnTo>
                    <a:pt x="8649351" y="5194299"/>
                  </a:lnTo>
                  <a:lnTo>
                    <a:pt x="8430041" y="5321299"/>
                  </a:lnTo>
                  <a:lnTo>
                    <a:pt x="8386792" y="5333999"/>
                  </a:lnTo>
                  <a:lnTo>
                    <a:pt x="8173700" y="5460999"/>
                  </a:lnTo>
                  <a:lnTo>
                    <a:pt x="8131723" y="5499099"/>
                  </a:lnTo>
                  <a:lnTo>
                    <a:pt x="7925146" y="5626099"/>
                  </a:lnTo>
                  <a:lnTo>
                    <a:pt x="7884502" y="5651499"/>
                  </a:lnTo>
                  <a:lnTo>
                    <a:pt x="7844087" y="5689599"/>
                  </a:lnTo>
                  <a:lnTo>
                    <a:pt x="7763946" y="5740399"/>
                  </a:lnTo>
                  <a:lnTo>
                    <a:pt x="7724224" y="5778499"/>
                  </a:lnTo>
                  <a:lnTo>
                    <a:pt x="7645486" y="5829299"/>
                  </a:lnTo>
                  <a:lnTo>
                    <a:pt x="7606472" y="5867399"/>
                  </a:lnTo>
                  <a:lnTo>
                    <a:pt x="7529166" y="5918199"/>
                  </a:lnTo>
                  <a:lnTo>
                    <a:pt x="7490876" y="5956299"/>
                  </a:lnTo>
                  <a:lnTo>
                    <a:pt x="7452830" y="5981699"/>
                  </a:lnTo>
                  <a:lnTo>
                    <a:pt x="7415031" y="6019799"/>
                  </a:lnTo>
                  <a:lnTo>
                    <a:pt x="7377479" y="6045199"/>
                  </a:lnTo>
                  <a:lnTo>
                    <a:pt x="7303125" y="6121399"/>
                  </a:lnTo>
                  <a:lnTo>
                    <a:pt x="7266326" y="6146799"/>
                  </a:lnTo>
                  <a:lnTo>
                    <a:pt x="7229782" y="6184899"/>
                  </a:lnTo>
                  <a:lnTo>
                    <a:pt x="7193493" y="6210299"/>
                  </a:lnTo>
                  <a:lnTo>
                    <a:pt x="7121691" y="6286499"/>
                  </a:lnTo>
                  <a:lnTo>
                    <a:pt x="7086181" y="6311899"/>
                  </a:lnTo>
                  <a:lnTo>
                    <a:pt x="7015949" y="6388099"/>
                  </a:lnTo>
                  <a:lnTo>
                    <a:pt x="6981231" y="6426199"/>
                  </a:lnTo>
                  <a:lnTo>
                    <a:pt x="6946781" y="6451599"/>
                  </a:lnTo>
                  <a:lnTo>
                    <a:pt x="6878690" y="6527799"/>
                  </a:lnTo>
                  <a:lnTo>
                    <a:pt x="6811689" y="6603999"/>
                  </a:lnTo>
                  <a:lnTo>
                    <a:pt x="6778601" y="6629399"/>
                  </a:lnTo>
                  <a:lnTo>
                    <a:pt x="6713260" y="6705599"/>
                  </a:lnTo>
                  <a:lnTo>
                    <a:pt x="6681010" y="6743699"/>
                  </a:lnTo>
                  <a:lnTo>
                    <a:pt x="6649042" y="6781799"/>
                  </a:lnTo>
                  <a:lnTo>
                    <a:pt x="6617358" y="6819899"/>
                  </a:lnTo>
                  <a:lnTo>
                    <a:pt x="6585960" y="6857999"/>
                  </a:lnTo>
                  <a:lnTo>
                    <a:pt x="6554849" y="6896099"/>
                  </a:lnTo>
                  <a:lnTo>
                    <a:pt x="6524028" y="6934199"/>
                  </a:lnTo>
                  <a:lnTo>
                    <a:pt x="6493497" y="6972299"/>
                  </a:lnTo>
                  <a:lnTo>
                    <a:pt x="6463258" y="7010399"/>
                  </a:lnTo>
                  <a:lnTo>
                    <a:pt x="6433313" y="7048499"/>
                  </a:lnTo>
                  <a:lnTo>
                    <a:pt x="6403664" y="7099299"/>
                  </a:lnTo>
                  <a:lnTo>
                    <a:pt x="6374313" y="7137399"/>
                  </a:lnTo>
                  <a:lnTo>
                    <a:pt x="6345260" y="7175499"/>
                  </a:lnTo>
                  <a:lnTo>
                    <a:pt x="6316508" y="7213599"/>
                  </a:lnTo>
                  <a:lnTo>
                    <a:pt x="6288058" y="7251699"/>
                  </a:lnTo>
                  <a:lnTo>
                    <a:pt x="6259912" y="7289799"/>
                  </a:lnTo>
                  <a:lnTo>
                    <a:pt x="6232071" y="7340599"/>
                  </a:lnTo>
                  <a:lnTo>
                    <a:pt x="6204538" y="7378699"/>
                  </a:lnTo>
                  <a:lnTo>
                    <a:pt x="6177314" y="7416799"/>
                  </a:lnTo>
                  <a:lnTo>
                    <a:pt x="6150400" y="7454899"/>
                  </a:lnTo>
                  <a:lnTo>
                    <a:pt x="6123798" y="7505699"/>
                  </a:lnTo>
                  <a:lnTo>
                    <a:pt x="6097510" y="7543799"/>
                  </a:lnTo>
                  <a:lnTo>
                    <a:pt x="6071538" y="7581899"/>
                  </a:lnTo>
                  <a:lnTo>
                    <a:pt x="6045882" y="7632699"/>
                  </a:lnTo>
                  <a:lnTo>
                    <a:pt x="6020546" y="7670799"/>
                  </a:lnTo>
                  <a:lnTo>
                    <a:pt x="5995529" y="7708899"/>
                  </a:lnTo>
                  <a:lnTo>
                    <a:pt x="5970835" y="7759699"/>
                  </a:lnTo>
                  <a:lnTo>
                    <a:pt x="5946465" y="7797799"/>
                  </a:lnTo>
                  <a:lnTo>
                    <a:pt x="5922420" y="7848599"/>
                  </a:lnTo>
                  <a:lnTo>
                    <a:pt x="5898702" y="7886699"/>
                  </a:lnTo>
                  <a:lnTo>
                    <a:pt x="5875313" y="7924799"/>
                  </a:lnTo>
                  <a:lnTo>
                    <a:pt x="5852254" y="7975599"/>
                  </a:lnTo>
                  <a:lnTo>
                    <a:pt x="5829527" y="8013699"/>
                  </a:lnTo>
                  <a:lnTo>
                    <a:pt x="5807134" y="8064499"/>
                  </a:lnTo>
                  <a:lnTo>
                    <a:pt x="5785076" y="8102599"/>
                  </a:lnTo>
                  <a:lnTo>
                    <a:pt x="5763355" y="8153399"/>
                  </a:lnTo>
                  <a:lnTo>
                    <a:pt x="5741972" y="8191499"/>
                  </a:lnTo>
                  <a:lnTo>
                    <a:pt x="5720930" y="8242299"/>
                  </a:lnTo>
                  <a:lnTo>
                    <a:pt x="5700230" y="8293099"/>
                  </a:lnTo>
                  <a:lnTo>
                    <a:pt x="5679873" y="8331199"/>
                  </a:lnTo>
                  <a:lnTo>
                    <a:pt x="5659861" y="8381999"/>
                  </a:lnTo>
                  <a:lnTo>
                    <a:pt x="5640197" y="8420099"/>
                  </a:lnTo>
                  <a:lnTo>
                    <a:pt x="5620881" y="8470899"/>
                  </a:lnTo>
                  <a:lnTo>
                    <a:pt x="5601915" y="8521699"/>
                  </a:lnTo>
                  <a:lnTo>
                    <a:pt x="5583300" y="8559799"/>
                  </a:lnTo>
                  <a:lnTo>
                    <a:pt x="5565040" y="8610599"/>
                  </a:lnTo>
                  <a:lnTo>
                    <a:pt x="5547134" y="8661399"/>
                  </a:lnTo>
                  <a:lnTo>
                    <a:pt x="5529585" y="8699499"/>
                  </a:lnTo>
                  <a:lnTo>
                    <a:pt x="5512395" y="8750299"/>
                  </a:lnTo>
                  <a:lnTo>
                    <a:pt x="5495564" y="8801099"/>
                  </a:lnTo>
                  <a:lnTo>
                    <a:pt x="5479096" y="8851899"/>
                  </a:lnTo>
                  <a:lnTo>
                    <a:pt x="5462991" y="8889999"/>
                  </a:lnTo>
                  <a:lnTo>
                    <a:pt x="5447250" y="8940799"/>
                  </a:lnTo>
                  <a:lnTo>
                    <a:pt x="5431877" y="8991599"/>
                  </a:lnTo>
                  <a:lnTo>
                    <a:pt x="5416872" y="9042399"/>
                  </a:lnTo>
                  <a:lnTo>
                    <a:pt x="5402236" y="9093199"/>
                  </a:lnTo>
                  <a:lnTo>
                    <a:pt x="5387973" y="9131299"/>
                  </a:lnTo>
                  <a:lnTo>
                    <a:pt x="5374083" y="9182099"/>
                  </a:lnTo>
                  <a:lnTo>
                    <a:pt x="5360567" y="9232899"/>
                  </a:lnTo>
                  <a:lnTo>
                    <a:pt x="5347429" y="9283699"/>
                  </a:lnTo>
                  <a:lnTo>
                    <a:pt x="5334668" y="9334499"/>
                  </a:lnTo>
                  <a:lnTo>
                    <a:pt x="5322287" y="9385299"/>
                  </a:lnTo>
                  <a:lnTo>
                    <a:pt x="5310288" y="9436099"/>
                  </a:lnTo>
                  <a:lnTo>
                    <a:pt x="5298673" y="9486899"/>
                  </a:lnTo>
                  <a:lnTo>
                    <a:pt x="5287442" y="9524999"/>
                  </a:lnTo>
                  <a:lnTo>
                    <a:pt x="5276597" y="9575799"/>
                  </a:lnTo>
                  <a:lnTo>
                    <a:pt x="5266141" y="9626599"/>
                  </a:lnTo>
                  <a:lnTo>
                    <a:pt x="5256074" y="9677399"/>
                  </a:lnTo>
                  <a:lnTo>
                    <a:pt x="5246399" y="9728199"/>
                  </a:lnTo>
                  <a:lnTo>
                    <a:pt x="5237118" y="9778999"/>
                  </a:lnTo>
                  <a:lnTo>
                    <a:pt x="5228230" y="9829799"/>
                  </a:lnTo>
                  <a:lnTo>
                    <a:pt x="5219740" y="9880599"/>
                  </a:lnTo>
                  <a:lnTo>
                    <a:pt x="5211647" y="9931399"/>
                  </a:lnTo>
                  <a:lnTo>
                    <a:pt x="5203954" y="9982199"/>
                  </a:lnTo>
                  <a:lnTo>
                    <a:pt x="5196663" y="10032999"/>
                  </a:lnTo>
                  <a:lnTo>
                    <a:pt x="5189774" y="10083799"/>
                  </a:lnTo>
                  <a:lnTo>
                    <a:pt x="5183290" y="10134599"/>
                  </a:lnTo>
                  <a:lnTo>
                    <a:pt x="5177213" y="10185399"/>
                  </a:lnTo>
                  <a:lnTo>
                    <a:pt x="5171543" y="10236199"/>
                  </a:lnTo>
                  <a:lnTo>
                    <a:pt x="5167653" y="10274299"/>
                  </a:lnTo>
                  <a:close/>
                </a:path>
              </a:pathLst>
            </a:custGeom>
            <a:solidFill>
              <a:srgbClr val="DB041B"/>
            </a:solidFill>
          </p:spPr>
          <p:txBody>
            <a:bodyPr wrap="square" lIns="0" tIns="0" rIns="0" bIns="0" rtlCol="0"/>
            <a:lstStyle/>
            <a:p>
              <a:endParaRPr/>
            </a:p>
          </p:txBody>
        </p:sp>
        <p:pic>
          <p:nvPicPr>
            <p:cNvPr id="4" name="object 4"/>
            <p:cNvPicPr/>
            <p:nvPr/>
          </p:nvPicPr>
          <p:blipFill>
            <a:blip r:embed="rId2" cstate="print"/>
            <a:stretch>
              <a:fillRect/>
            </a:stretch>
          </p:blipFill>
          <p:spPr>
            <a:xfrm>
              <a:off x="14892282" y="7451095"/>
              <a:ext cx="2371724" cy="2371724"/>
            </a:xfrm>
            <a:prstGeom prst="rect">
              <a:avLst/>
            </a:prstGeom>
          </p:spPr>
        </p:pic>
      </p:grpSp>
      <p:sp>
        <p:nvSpPr>
          <p:cNvPr id="5" name="object 5"/>
          <p:cNvSpPr txBox="1"/>
          <p:nvPr/>
        </p:nvSpPr>
        <p:spPr>
          <a:xfrm>
            <a:off x="409201" y="1661091"/>
            <a:ext cx="11096999" cy="631583"/>
          </a:xfrm>
          <a:prstGeom prst="rect">
            <a:avLst/>
          </a:prstGeom>
        </p:spPr>
        <p:txBody>
          <a:bodyPr vert="horz" wrap="square" lIns="0" tIns="15875" rIns="0" bIns="0" rtlCol="0">
            <a:spAutoFit/>
          </a:bodyPr>
          <a:lstStyle/>
          <a:p>
            <a:pPr marL="12700">
              <a:lnSpc>
                <a:spcPct val="100000"/>
              </a:lnSpc>
              <a:spcBef>
                <a:spcPts val="125"/>
              </a:spcBef>
            </a:pPr>
            <a:r>
              <a:rPr lang="it-IT" sz="4000" b="1" spc="-235" dirty="0">
                <a:solidFill>
                  <a:srgbClr val="FFFFFF"/>
                </a:solidFill>
                <a:latin typeface="Tahoma"/>
                <a:cs typeface="Tahoma"/>
              </a:rPr>
              <a:t>Audizione Commissione comunale antimafia</a:t>
            </a:r>
            <a:endParaRPr sz="4000" dirty="0">
              <a:latin typeface="Tahoma"/>
              <a:cs typeface="Tahoma"/>
            </a:endParaRPr>
          </a:p>
        </p:txBody>
      </p:sp>
      <p:sp>
        <p:nvSpPr>
          <p:cNvPr id="7" name="CasellaDiTesto 6">
            <a:extLst>
              <a:ext uri="{FF2B5EF4-FFF2-40B4-BE49-F238E27FC236}">
                <a16:creationId xmlns:a16="http://schemas.microsoft.com/office/drawing/2014/main" id="{8963038A-5895-E6B0-13A0-902CCD14965F}"/>
              </a:ext>
            </a:extLst>
          </p:cNvPr>
          <p:cNvSpPr txBox="1"/>
          <p:nvPr/>
        </p:nvSpPr>
        <p:spPr>
          <a:xfrm>
            <a:off x="990600" y="6515100"/>
            <a:ext cx="6629400" cy="584775"/>
          </a:xfrm>
          <a:prstGeom prst="rect">
            <a:avLst/>
          </a:prstGeom>
          <a:noFill/>
        </p:spPr>
        <p:txBody>
          <a:bodyPr wrap="square" rtlCol="0">
            <a:spAutoFit/>
          </a:bodyPr>
          <a:lstStyle/>
          <a:p>
            <a:r>
              <a:rPr lang="it-IT" sz="3200" b="1" dirty="0">
                <a:solidFill>
                  <a:schemeClr val="bg1"/>
                </a:solidFill>
              </a:rPr>
              <a:t>Milano, 17 giugno 2022</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a:extLst>
              <a:ext uri="{FF2B5EF4-FFF2-40B4-BE49-F238E27FC236}">
                <a16:creationId xmlns:a16="http://schemas.microsoft.com/office/drawing/2014/main" id="{A1DC615F-71B9-AB7B-17BE-CD7D33AEEDFD}"/>
              </a:ext>
            </a:extLst>
          </p:cNvPr>
          <p:cNvSpPr txBox="1"/>
          <p:nvPr/>
        </p:nvSpPr>
        <p:spPr>
          <a:xfrm>
            <a:off x="1219200" y="495300"/>
            <a:ext cx="13868400" cy="830997"/>
          </a:xfrm>
          <a:prstGeom prst="rect">
            <a:avLst/>
          </a:prstGeom>
          <a:noFill/>
        </p:spPr>
        <p:txBody>
          <a:bodyPr wrap="square" rtlCol="0">
            <a:spAutoFit/>
          </a:bodyPr>
          <a:lstStyle/>
          <a:p>
            <a:pPr algn="ctr"/>
            <a:r>
              <a:rPr lang="it-IT" sz="4800" b="1" dirty="0">
                <a:solidFill>
                  <a:srgbClr val="FF0000"/>
                </a:solidFill>
              </a:rPr>
              <a:t>PROGETTO #CONTAGIAMOCIDICULTURA</a:t>
            </a:r>
          </a:p>
        </p:txBody>
      </p:sp>
      <p:sp>
        <p:nvSpPr>
          <p:cNvPr id="2" name="Rettangolo 1">
            <a:extLst>
              <a:ext uri="{FF2B5EF4-FFF2-40B4-BE49-F238E27FC236}">
                <a16:creationId xmlns:a16="http://schemas.microsoft.com/office/drawing/2014/main" id="{3C4585B8-7149-07DA-5E03-A7C8DB1A6E2A}"/>
              </a:ext>
            </a:extLst>
          </p:cNvPr>
          <p:cNvSpPr/>
          <p:nvPr/>
        </p:nvSpPr>
        <p:spPr>
          <a:xfrm>
            <a:off x="1447800" y="1943100"/>
            <a:ext cx="14859000" cy="7478970"/>
          </a:xfrm>
          <a:prstGeom prst="rect">
            <a:avLst/>
          </a:prstGeom>
        </p:spPr>
        <p:txBody>
          <a:bodyPr wrap="square">
            <a:spAutoFit/>
          </a:bodyPr>
          <a:lstStyle/>
          <a:p>
            <a:pPr lvl="0" algn="just"/>
            <a:r>
              <a:rPr lang="en-GB" sz="4000" dirty="0">
                <a:solidFill>
                  <a:schemeClr val="bg1"/>
                </a:solidFill>
                <a:latin typeface="Times New Roman"/>
                <a:ea typeface="Times New Roman"/>
                <a:cs typeface="Times New Roman"/>
                <a:sym typeface="Times New Roman"/>
              </a:rPr>
              <a:t>Dal 1° </a:t>
            </a:r>
            <a:r>
              <a:rPr lang="en-GB" sz="4000" dirty="0" err="1">
                <a:solidFill>
                  <a:schemeClr val="bg1"/>
                </a:solidFill>
                <a:latin typeface="Times New Roman"/>
                <a:ea typeface="Times New Roman"/>
                <a:cs typeface="Times New Roman"/>
                <a:sym typeface="Times New Roman"/>
              </a:rPr>
              <a:t>aprile</a:t>
            </a:r>
            <a:r>
              <a:rPr lang="en-GB" sz="4000" dirty="0">
                <a:solidFill>
                  <a:schemeClr val="bg1"/>
                </a:solidFill>
                <a:latin typeface="Times New Roman"/>
                <a:ea typeface="Times New Roman"/>
                <a:cs typeface="Times New Roman"/>
                <a:sym typeface="Times New Roman"/>
              </a:rPr>
              <a:t> 2020, </a:t>
            </a:r>
            <a:r>
              <a:rPr lang="en-GB" sz="4000" dirty="0" err="1">
                <a:solidFill>
                  <a:schemeClr val="bg1"/>
                </a:solidFill>
                <a:latin typeface="Times New Roman"/>
                <a:ea typeface="Times New Roman"/>
                <a:cs typeface="Times New Roman"/>
                <a:sym typeface="Times New Roman"/>
              </a:rPr>
              <a:t>durante</a:t>
            </a:r>
            <a:r>
              <a:rPr lang="en-GB" sz="4000" dirty="0">
                <a:solidFill>
                  <a:schemeClr val="bg1"/>
                </a:solidFill>
                <a:latin typeface="Times New Roman"/>
                <a:ea typeface="Times New Roman"/>
                <a:cs typeface="Times New Roman"/>
                <a:sym typeface="Times New Roman"/>
              </a:rPr>
              <a:t> la </a:t>
            </a:r>
            <a:r>
              <a:rPr lang="en-GB" sz="4000" dirty="0" err="1">
                <a:solidFill>
                  <a:schemeClr val="bg1"/>
                </a:solidFill>
                <a:latin typeface="Times New Roman"/>
                <a:ea typeface="Times New Roman"/>
                <a:cs typeface="Times New Roman"/>
                <a:sym typeface="Times New Roman"/>
              </a:rPr>
              <a:t>situazione</a:t>
            </a:r>
            <a:r>
              <a:rPr lang="en-GB" sz="4000" dirty="0">
                <a:solidFill>
                  <a:schemeClr val="bg1"/>
                </a:solidFill>
                <a:latin typeface="Times New Roman"/>
                <a:ea typeface="Times New Roman"/>
                <a:cs typeface="Times New Roman"/>
                <a:sym typeface="Times New Roman"/>
              </a:rPr>
              <a:t> di </a:t>
            </a:r>
            <a:r>
              <a:rPr lang="en-GB" sz="4000" dirty="0" err="1">
                <a:solidFill>
                  <a:schemeClr val="bg1"/>
                </a:solidFill>
                <a:latin typeface="Times New Roman"/>
                <a:ea typeface="Times New Roman"/>
                <a:cs typeface="Times New Roman"/>
                <a:sym typeface="Times New Roman"/>
              </a:rPr>
              <a:t>emergenza</a:t>
            </a:r>
            <a:r>
              <a:rPr lang="en-GB" sz="4000" dirty="0">
                <a:solidFill>
                  <a:schemeClr val="bg1"/>
                </a:solidFill>
                <a:latin typeface="Times New Roman"/>
                <a:ea typeface="Times New Roman"/>
                <a:cs typeface="Times New Roman"/>
                <a:sym typeface="Times New Roman"/>
              </a:rPr>
              <a:t> </a:t>
            </a:r>
            <a:r>
              <a:rPr lang="en-GB" sz="4000" dirty="0" err="1">
                <a:solidFill>
                  <a:schemeClr val="bg1"/>
                </a:solidFill>
                <a:latin typeface="Times New Roman"/>
                <a:ea typeface="Times New Roman"/>
                <a:cs typeface="Times New Roman"/>
                <a:sym typeface="Times New Roman"/>
              </a:rPr>
              <a:t>generata</a:t>
            </a:r>
            <a:r>
              <a:rPr lang="en-GB" sz="4000" dirty="0">
                <a:solidFill>
                  <a:schemeClr val="bg1"/>
                </a:solidFill>
                <a:latin typeface="Times New Roman"/>
                <a:ea typeface="Times New Roman"/>
                <a:cs typeface="Times New Roman"/>
                <a:sym typeface="Times New Roman"/>
              </a:rPr>
              <a:t> dal Coronavirus, </a:t>
            </a:r>
            <a:r>
              <a:rPr lang="en-GB" sz="4000" dirty="0" err="1">
                <a:solidFill>
                  <a:schemeClr val="bg1"/>
                </a:solidFill>
                <a:latin typeface="Times New Roman"/>
                <a:ea typeface="Times New Roman"/>
                <a:cs typeface="Times New Roman"/>
                <a:sym typeface="Times New Roman"/>
              </a:rPr>
              <a:t>Avviso</a:t>
            </a:r>
            <a:r>
              <a:rPr lang="en-GB" sz="4000" dirty="0">
                <a:solidFill>
                  <a:schemeClr val="bg1"/>
                </a:solidFill>
                <a:latin typeface="Times New Roman"/>
                <a:ea typeface="Times New Roman"/>
                <a:cs typeface="Times New Roman"/>
                <a:sym typeface="Times New Roman"/>
              </a:rPr>
              <a:t> </a:t>
            </a:r>
            <a:r>
              <a:rPr lang="en-GB" sz="4000" dirty="0" err="1">
                <a:solidFill>
                  <a:schemeClr val="bg1"/>
                </a:solidFill>
                <a:latin typeface="Times New Roman"/>
                <a:ea typeface="Times New Roman"/>
                <a:cs typeface="Times New Roman"/>
                <a:sym typeface="Times New Roman"/>
              </a:rPr>
              <a:t>Pubblico</a:t>
            </a:r>
            <a:r>
              <a:rPr lang="en-GB" sz="4000" dirty="0">
                <a:solidFill>
                  <a:schemeClr val="bg1"/>
                </a:solidFill>
                <a:latin typeface="Times New Roman"/>
                <a:ea typeface="Times New Roman"/>
                <a:cs typeface="Times New Roman"/>
                <a:sym typeface="Times New Roman"/>
              </a:rPr>
              <a:t> ha </a:t>
            </a:r>
            <a:r>
              <a:rPr lang="en-GB" sz="4000" dirty="0" err="1">
                <a:solidFill>
                  <a:schemeClr val="bg1"/>
                </a:solidFill>
                <a:latin typeface="Times New Roman"/>
                <a:ea typeface="Times New Roman"/>
                <a:cs typeface="Times New Roman"/>
                <a:sym typeface="Times New Roman"/>
              </a:rPr>
              <a:t>lanciato</a:t>
            </a:r>
            <a:r>
              <a:rPr lang="en-GB" sz="4000" dirty="0">
                <a:solidFill>
                  <a:schemeClr val="bg1"/>
                </a:solidFill>
                <a:latin typeface="Times New Roman"/>
                <a:ea typeface="Times New Roman"/>
                <a:cs typeface="Times New Roman"/>
                <a:sym typeface="Times New Roman"/>
              </a:rPr>
              <a:t> </a:t>
            </a:r>
            <a:r>
              <a:rPr lang="en-GB" sz="4000" b="1" dirty="0">
                <a:solidFill>
                  <a:schemeClr val="bg1"/>
                </a:solidFill>
                <a:latin typeface="Times New Roman"/>
                <a:ea typeface="Times New Roman"/>
                <a:cs typeface="Times New Roman"/>
                <a:sym typeface="Times New Roman"/>
              </a:rPr>
              <a:t>#</a:t>
            </a:r>
            <a:r>
              <a:rPr lang="en-GB" sz="4000" b="1" dirty="0" err="1">
                <a:solidFill>
                  <a:schemeClr val="bg1"/>
                </a:solidFill>
                <a:latin typeface="Times New Roman"/>
                <a:ea typeface="Times New Roman"/>
                <a:cs typeface="Times New Roman"/>
                <a:sym typeface="Times New Roman"/>
              </a:rPr>
              <a:t>Contagiamocidicultura</a:t>
            </a:r>
            <a:r>
              <a:rPr lang="en-GB" sz="4000" b="1" dirty="0">
                <a:solidFill>
                  <a:schemeClr val="bg1"/>
                </a:solidFill>
                <a:latin typeface="Times New Roman"/>
                <a:ea typeface="Times New Roman"/>
                <a:cs typeface="Times New Roman"/>
                <a:sym typeface="Times New Roman"/>
              </a:rPr>
              <a:t>,</a:t>
            </a:r>
            <a:r>
              <a:rPr lang="en-GB" sz="4000" dirty="0">
                <a:solidFill>
                  <a:schemeClr val="bg1"/>
                </a:solidFill>
                <a:latin typeface="Times New Roman"/>
                <a:ea typeface="Times New Roman"/>
                <a:cs typeface="Times New Roman"/>
                <a:sym typeface="Times New Roman"/>
              </a:rPr>
              <a:t> un </a:t>
            </a:r>
            <a:r>
              <a:rPr lang="en-GB" sz="4000" dirty="0" err="1">
                <a:solidFill>
                  <a:schemeClr val="bg1"/>
                </a:solidFill>
                <a:latin typeface="Times New Roman"/>
                <a:ea typeface="Times New Roman"/>
                <a:cs typeface="Times New Roman"/>
                <a:sym typeface="Times New Roman"/>
              </a:rPr>
              <a:t>progetto</a:t>
            </a:r>
            <a:r>
              <a:rPr lang="en-GB" sz="4000" dirty="0">
                <a:solidFill>
                  <a:schemeClr val="bg1"/>
                </a:solidFill>
                <a:latin typeface="Times New Roman"/>
                <a:ea typeface="Times New Roman"/>
                <a:cs typeface="Times New Roman"/>
                <a:sym typeface="Times New Roman"/>
              </a:rPr>
              <a:t> </a:t>
            </a:r>
            <a:r>
              <a:rPr lang="en-GB" sz="4000" dirty="0" err="1">
                <a:solidFill>
                  <a:schemeClr val="bg1"/>
                </a:solidFill>
                <a:latin typeface="Times New Roman"/>
                <a:ea typeface="Times New Roman"/>
                <a:cs typeface="Times New Roman"/>
                <a:sym typeface="Times New Roman"/>
              </a:rPr>
              <a:t>che</a:t>
            </a:r>
            <a:r>
              <a:rPr lang="en-GB" sz="4000" dirty="0">
                <a:solidFill>
                  <a:schemeClr val="bg1"/>
                </a:solidFill>
                <a:latin typeface="Times New Roman"/>
                <a:ea typeface="Times New Roman"/>
                <a:cs typeface="Times New Roman"/>
                <a:sym typeface="Times New Roman"/>
              </a:rPr>
              <a:t> </a:t>
            </a:r>
            <a:r>
              <a:rPr lang="en-GB" sz="4000" dirty="0" err="1">
                <a:solidFill>
                  <a:schemeClr val="bg1"/>
                </a:solidFill>
                <a:latin typeface="Times New Roman"/>
                <a:ea typeface="Times New Roman"/>
                <a:cs typeface="Times New Roman"/>
                <a:sym typeface="Times New Roman"/>
              </a:rPr>
              <a:t>si</a:t>
            </a:r>
            <a:r>
              <a:rPr lang="en-GB" sz="4000" dirty="0">
                <a:solidFill>
                  <a:schemeClr val="bg1"/>
                </a:solidFill>
                <a:latin typeface="Times New Roman"/>
                <a:ea typeface="Times New Roman"/>
                <a:cs typeface="Times New Roman"/>
                <a:sym typeface="Times New Roman"/>
              </a:rPr>
              <a:t> </a:t>
            </a:r>
            <a:r>
              <a:rPr lang="en-GB" sz="4000" dirty="0" err="1">
                <a:solidFill>
                  <a:schemeClr val="bg1"/>
                </a:solidFill>
                <a:latin typeface="Times New Roman"/>
                <a:ea typeface="Times New Roman"/>
                <a:cs typeface="Times New Roman"/>
                <a:sym typeface="Times New Roman"/>
              </a:rPr>
              <a:t>articola</a:t>
            </a:r>
            <a:r>
              <a:rPr lang="en-GB" sz="4000" dirty="0">
                <a:solidFill>
                  <a:schemeClr val="bg1"/>
                </a:solidFill>
                <a:latin typeface="Times New Roman"/>
                <a:ea typeface="Times New Roman"/>
                <a:cs typeface="Times New Roman"/>
                <a:sym typeface="Times New Roman"/>
              </a:rPr>
              <a:t> in due parti: </a:t>
            </a:r>
          </a:p>
          <a:p>
            <a:pPr lvl="0" algn="just"/>
            <a:endParaRPr lang="en-GB" sz="4000" dirty="0">
              <a:solidFill>
                <a:schemeClr val="bg1"/>
              </a:solidFill>
              <a:latin typeface="Times New Roman"/>
              <a:ea typeface="Times New Roman"/>
              <a:cs typeface="Times New Roman"/>
              <a:sym typeface="Times New Roman"/>
            </a:endParaRPr>
          </a:p>
          <a:p>
            <a:pPr marL="571500" lvl="0" indent="-571500" algn="just">
              <a:buFontTx/>
              <a:buChar char="-"/>
            </a:pPr>
            <a:r>
              <a:rPr lang="en-GB" sz="4000" b="1" dirty="0" err="1">
                <a:solidFill>
                  <a:schemeClr val="bg1"/>
                </a:solidFill>
                <a:latin typeface="Times New Roman"/>
                <a:ea typeface="Times New Roman"/>
                <a:cs typeface="Times New Roman"/>
                <a:sym typeface="Times New Roman"/>
              </a:rPr>
              <a:t>una</a:t>
            </a:r>
            <a:r>
              <a:rPr lang="en-GB" sz="4000" b="1" dirty="0">
                <a:solidFill>
                  <a:schemeClr val="bg1"/>
                </a:solidFill>
                <a:latin typeface="Times New Roman"/>
                <a:ea typeface="Times New Roman"/>
                <a:cs typeface="Times New Roman"/>
                <a:sym typeface="Times New Roman"/>
              </a:rPr>
              <a:t> </a:t>
            </a:r>
            <a:r>
              <a:rPr lang="en-GB" sz="4000" b="1" dirty="0" err="1">
                <a:solidFill>
                  <a:schemeClr val="bg1"/>
                </a:solidFill>
                <a:latin typeface="Times New Roman"/>
                <a:ea typeface="Times New Roman"/>
                <a:cs typeface="Times New Roman"/>
                <a:sym typeface="Times New Roman"/>
              </a:rPr>
              <a:t>rubrica</a:t>
            </a:r>
            <a:r>
              <a:rPr lang="en-GB" sz="4000" b="1" dirty="0">
                <a:solidFill>
                  <a:schemeClr val="bg1"/>
                </a:solidFill>
                <a:latin typeface="Times New Roman"/>
                <a:ea typeface="Times New Roman"/>
                <a:cs typeface="Times New Roman"/>
                <a:sym typeface="Times New Roman"/>
              </a:rPr>
              <a:t> </a:t>
            </a:r>
            <a:r>
              <a:rPr lang="en-GB" sz="4000" b="1" dirty="0" err="1">
                <a:solidFill>
                  <a:schemeClr val="bg1"/>
                </a:solidFill>
                <a:latin typeface="Times New Roman"/>
                <a:ea typeface="Times New Roman"/>
                <a:cs typeface="Times New Roman"/>
                <a:sym typeface="Times New Roman"/>
              </a:rPr>
              <a:t>settimanale</a:t>
            </a:r>
            <a:r>
              <a:rPr lang="en-GB" sz="4000" dirty="0">
                <a:solidFill>
                  <a:schemeClr val="bg1"/>
                </a:solidFill>
                <a:latin typeface="Times New Roman"/>
                <a:ea typeface="Times New Roman"/>
                <a:cs typeface="Times New Roman"/>
                <a:sym typeface="Times New Roman"/>
              </a:rPr>
              <a:t> in cui </a:t>
            </a:r>
            <a:r>
              <a:rPr lang="en-GB" sz="4000" dirty="0" err="1">
                <a:solidFill>
                  <a:schemeClr val="bg1"/>
                </a:solidFill>
                <a:latin typeface="Times New Roman"/>
                <a:ea typeface="Times New Roman"/>
                <a:cs typeface="Times New Roman"/>
                <a:sym typeface="Times New Roman"/>
              </a:rPr>
              <a:t>vengono</a:t>
            </a:r>
            <a:r>
              <a:rPr lang="en-GB" sz="4000" dirty="0">
                <a:solidFill>
                  <a:schemeClr val="bg1"/>
                </a:solidFill>
                <a:latin typeface="Times New Roman"/>
                <a:ea typeface="Times New Roman"/>
                <a:cs typeface="Times New Roman"/>
                <a:sym typeface="Times New Roman"/>
              </a:rPr>
              <a:t> </a:t>
            </a:r>
            <a:r>
              <a:rPr lang="en-GB" sz="4000" dirty="0" err="1">
                <a:solidFill>
                  <a:schemeClr val="bg1"/>
                </a:solidFill>
                <a:latin typeface="Times New Roman"/>
                <a:ea typeface="Times New Roman"/>
                <a:cs typeface="Times New Roman"/>
                <a:sym typeface="Times New Roman"/>
              </a:rPr>
              <a:t>presentati</a:t>
            </a:r>
            <a:r>
              <a:rPr lang="en-GB" sz="4000" dirty="0">
                <a:solidFill>
                  <a:schemeClr val="bg1"/>
                </a:solidFill>
                <a:latin typeface="Times New Roman"/>
                <a:ea typeface="Times New Roman"/>
                <a:cs typeface="Times New Roman"/>
                <a:sym typeface="Times New Roman"/>
              </a:rPr>
              <a:t> libri sui </a:t>
            </a:r>
            <a:r>
              <a:rPr lang="en-GB" sz="4000" dirty="0" err="1">
                <a:solidFill>
                  <a:schemeClr val="bg1"/>
                </a:solidFill>
                <a:latin typeface="Times New Roman"/>
                <a:ea typeface="Times New Roman"/>
                <a:cs typeface="Times New Roman"/>
                <a:sym typeface="Times New Roman"/>
              </a:rPr>
              <a:t>temi</a:t>
            </a:r>
            <a:r>
              <a:rPr lang="en-GB" sz="4000" dirty="0">
                <a:solidFill>
                  <a:schemeClr val="bg1"/>
                </a:solidFill>
                <a:latin typeface="Times New Roman"/>
                <a:ea typeface="Times New Roman"/>
                <a:cs typeface="Times New Roman"/>
                <a:sym typeface="Times New Roman"/>
              </a:rPr>
              <a:t> </a:t>
            </a:r>
            <a:r>
              <a:rPr lang="en-GB" sz="4000" dirty="0" err="1">
                <a:solidFill>
                  <a:schemeClr val="bg1"/>
                </a:solidFill>
                <a:latin typeface="Times New Roman"/>
                <a:ea typeface="Times New Roman"/>
                <a:cs typeface="Times New Roman"/>
                <a:sym typeface="Times New Roman"/>
              </a:rPr>
              <a:t>della</a:t>
            </a:r>
            <a:r>
              <a:rPr lang="en-GB" sz="4000" dirty="0">
                <a:solidFill>
                  <a:schemeClr val="bg1"/>
                </a:solidFill>
                <a:latin typeface="Times New Roman"/>
                <a:ea typeface="Times New Roman"/>
                <a:cs typeface="Times New Roman"/>
                <a:sym typeface="Times New Roman"/>
              </a:rPr>
              <a:t> </a:t>
            </a:r>
            <a:r>
              <a:rPr lang="en-GB" sz="4000" dirty="0" err="1">
                <a:solidFill>
                  <a:schemeClr val="bg1"/>
                </a:solidFill>
                <a:latin typeface="Times New Roman"/>
                <a:ea typeface="Times New Roman"/>
                <a:cs typeface="Times New Roman"/>
                <a:sym typeface="Times New Roman"/>
              </a:rPr>
              <a:t>prevenzione</a:t>
            </a:r>
            <a:r>
              <a:rPr lang="en-GB" sz="4000" dirty="0">
                <a:solidFill>
                  <a:schemeClr val="bg1"/>
                </a:solidFill>
                <a:latin typeface="Times New Roman"/>
                <a:ea typeface="Times New Roman"/>
                <a:cs typeface="Times New Roman"/>
                <a:sym typeface="Times New Roman"/>
              </a:rPr>
              <a:t> e del </a:t>
            </a:r>
            <a:r>
              <a:rPr lang="en-GB" sz="4000" dirty="0" err="1">
                <a:solidFill>
                  <a:schemeClr val="bg1"/>
                </a:solidFill>
                <a:latin typeface="Times New Roman"/>
                <a:ea typeface="Times New Roman"/>
                <a:cs typeface="Times New Roman"/>
                <a:sym typeface="Times New Roman"/>
              </a:rPr>
              <a:t>contrasto</a:t>
            </a:r>
            <a:r>
              <a:rPr lang="en-GB" sz="4000" dirty="0">
                <a:solidFill>
                  <a:schemeClr val="bg1"/>
                </a:solidFill>
                <a:latin typeface="Times New Roman"/>
                <a:ea typeface="Times New Roman"/>
                <a:cs typeface="Times New Roman"/>
                <a:sym typeface="Times New Roman"/>
              </a:rPr>
              <a:t> alle </a:t>
            </a:r>
            <a:r>
              <a:rPr lang="en-GB" sz="4000" dirty="0" err="1">
                <a:solidFill>
                  <a:schemeClr val="bg1"/>
                </a:solidFill>
                <a:latin typeface="Times New Roman"/>
                <a:ea typeface="Times New Roman"/>
                <a:cs typeface="Times New Roman"/>
                <a:sym typeface="Times New Roman"/>
              </a:rPr>
              <a:t>mafie</a:t>
            </a:r>
            <a:r>
              <a:rPr lang="en-GB" sz="4000" dirty="0">
                <a:solidFill>
                  <a:schemeClr val="bg1"/>
                </a:solidFill>
                <a:latin typeface="Times New Roman"/>
                <a:ea typeface="Times New Roman"/>
                <a:cs typeface="Times New Roman"/>
                <a:sym typeface="Times New Roman"/>
              </a:rPr>
              <a:t> e </a:t>
            </a:r>
            <a:r>
              <a:rPr lang="en-GB" sz="4000" dirty="0" err="1">
                <a:solidFill>
                  <a:schemeClr val="bg1"/>
                </a:solidFill>
                <a:latin typeface="Times New Roman"/>
                <a:ea typeface="Times New Roman"/>
                <a:cs typeface="Times New Roman"/>
                <a:sym typeface="Times New Roman"/>
              </a:rPr>
              <a:t>alla</a:t>
            </a:r>
            <a:r>
              <a:rPr lang="en-GB" sz="4000" dirty="0">
                <a:solidFill>
                  <a:schemeClr val="bg1"/>
                </a:solidFill>
                <a:latin typeface="Times New Roman"/>
                <a:ea typeface="Times New Roman"/>
                <a:cs typeface="Times New Roman"/>
                <a:sym typeface="Times New Roman"/>
              </a:rPr>
              <a:t> </a:t>
            </a:r>
            <a:r>
              <a:rPr lang="en-GB" sz="4000" dirty="0" err="1">
                <a:solidFill>
                  <a:schemeClr val="bg1"/>
                </a:solidFill>
                <a:latin typeface="Times New Roman"/>
                <a:ea typeface="Times New Roman"/>
                <a:cs typeface="Times New Roman"/>
                <a:sym typeface="Times New Roman"/>
              </a:rPr>
              <a:t>corruzione</a:t>
            </a:r>
            <a:r>
              <a:rPr lang="en-GB" sz="4000" dirty="0">
                <a:solidFill>
                  <a:schemeClr val="bg1"/>
                </a:solidFill>
                <a:latin typeface="Times New Roman"/>
                <a:ea typeface="Times New Roman"/>
                <a:cs typeface="Times New Roman"/>
                <a:sym typeface="Times New Roman"/>
              </a:rPr>
              <a:t>, </a:t>
            </a:r>
            <a:r>
              <a:rPr lang="en-GB" sz="4000" dirty="0" err="1">
                <a:solidFill>
                  <a:schemeClr val="bg1"/>
                </a:solidFill>
                <a:latin typeface="Times New Roman"/>
                <a:ea typeface="Times New Roman"/>
                <a:cs typeface="Times New Roman"/>
                <a:sym typeface="Times New Roman"/>
              </a:rPr>
              <a:t>direttamente</a:t>
            </a:r>
            <a:r>
              <a:rPr lang="en-GB" sz="4000" dirty="0">
                <a:solidFill>
                  <a:schemeClr val="bg1"/>
                </a:solidFill>
                <a:latin typeface="Times New Roman"/>
                <a:ea typeface="Times New Roman"/>
                <a:cs typeface="Times New Roman"/>
                <a:sym typeface="Times New Roman"/>
              </a:rPr>
              <a:t> </a:t>
            </a:r>
            <a:r>
              <a:rPr lang="en-GB" sz="4000" dirty="0" err="1">
                <a:solidFill>
                  <a:schemeClr val="bg1"/>
                </a:solidFill>
                <a:latin typeface="Times New Roman"/>
                <a:ea typeface="Times New Roman"/>
                <a:cs typeface="Times New Roman"/>
                <a:sym typeface="Times New Roman"/>
              </a:rPr>
              <a:t>dagli</a:t>
            </a:r>
            <a:r>
              <a:rPr lang="en-GB" sz="4000" dirty="0">
                <a:solidFill>
                  <a:schemeClr val="bg1"/>
                </a:solidFill>
                <a:latin typeface="Times New Roman"/>
                <a:ea typeface="Times New Roman"/>
                <a:cs typeface="Times New Roman"/>
                <a:sym typeface="Times New Roman"/>
              </a:rPr>
              <a:t> </a:t>
            </a:r>
            <a:r>
              <a:rPr lang="en-GB" sz="4000" dirty="0" err="1">
                <a:solidFill>
                  <a:schemeClr val="bg1"/>
                </a:solidFill>
                <a:latin typeface="Times New Roman"/>
                <a:ea typeface="Times New Roman"/>
                <a:cs typeface="Times New Roman"/>
                <a:sym typeface="Times New Roman"/>
              </a:rPr>
              <a:t>autori</a:t>
            </a:r>
            <a:r>
              <a:rPr lang="en-GB" sz="4000" dirty="0">
                <a:solidFill>
                  <a:schemeClr val="bg1"/>
                </a:solidFill>
                <a:latin typeface="Times New Roman"/>
                <a:ea typeface="Times New Roman"/>
                <a:cs typeface="Times New Roman"/>
                <a:sym typeface="Times New Roman"/>
              </a:rPr>
              <a:t>, </a:t>
            </a:r>
            <a:r>
              <a:rPr lang="en-GB" sz="4000" dirty="0" err="1">
                <a:solidFill>
                  <a:schemeClr val="bg1"/>
                </a:solidFill>
                <a:latin typeface="Times New Roman"/>
                <a:ea typeface="Times New Roman"/>
                <a:cs typeface="Times New Roman"/>
                <a:sym typeface="Times New Roman"/>
              </a:rPr>
              <a:t>attraverso</a:t>
            </a:r>
            <a:r>
              <a:rPr lang="en-GB" sz="4000" dirty="0">
                <a:solidFill>
                  <a:schemeClr val="bg1"/>
                </a:solidFill>
                <a:latin typeface="Times New Roman"/>
                <a:ea typeface="Times New Roman"/>
                <a:cs typeface="Times New Roman"/>
                <a:sym typeface="Times New Roman"/>
              </a:rPr>
              <a:t> un breve video </a:t>
            </a:r>
            <a:r>
              <a:rPr lang="en-GB" sz="4000" dirty="0" err="1">
                <a:solidFill>
                  <a:schemeClr val="bg1"/>
                </a:solidFill>
                <a:latin typeface="Times New Roman"/>
                <a:ea typeface="Times New Roman"/>
                <a:cs typeface="Times New Roman"/>
                <a:sym typeface="Times New Roman"/>
              </a:rPr>
              <a:t>pubblicato</a:t>
            </a:r>
            <a:r>
              <a:rPr lang="en-GB" sz="4000" dirty="0">
                <a:solidFill>
                  <a:schemeClr val="bg1"/>
                </a:solidFill>
                <a:latin typeface="Times New Roman"/>
                <a:ea typeface="Times New Roman"/>
                <a:cs typeface="Times New Roman"/>
                <a:sym typeface="Times New Roman"/>
              </a:rPr>
              <a:t> </a:t>
            </a:r>
            <a:r>
              <a:rPr lang="en-GB" sz="4000" dirty="0" err="1">
                <a:solidFill>
                  <a:schemeClr val="bg1"/>
                </a:solidFill>
                <a:latin typeface="Times New Roman"/>
                <a:ea typeface="Times New Roman"/>
                <a:cs typeface="Times New Roman"/>
                <a:sym typeface="Times New Roman"/>
              </a:rPr>
              <a:t>su</a:t>
            </a:r>
            <a:r>
              <a:rPr lang="en-GB" sz="4000" dirty="0">
                <a:solidFill>
                  <a:schemeClr val="bg1"/>
                </a:solidFill>
                <a:latin typeface="Times New Roman"/>
                <a:ea typeface="Times New Roman"/>
                <a:cs typeface="Times New Roman"/>
                <a:sym typeface="Times New Roman"/>
              </a:rPr>
              <a:t> tutti </a:t>
            </a:r>
            <a:r>
              <a:rPr lang="en-GB" sz="4000" dirty="0" err="1">
                <a:solidFill>
                  <a:schemeClr val="bg1"/>
                </a:solidFill>
                <a:latin typeface="Times New Roman"/>
                <a:ea typeface="Times New Roman"/>
                <a:cs typeface="Times New Roman"/>
                <a:sym typeface="Times New Roman"/>
              </a:rPr>
              <a:t>i</a:t>
            </a:r>
            <a:r>
              <a:rPr lang="en-GB" sz="4000" dirty="0">
                <a:solidFill>
                  <a:schemeClr val="bg1"/>
                </a:solidFill>
                <a:latin typeface="Times New Roman"/>
                <a:ea typeface="Times New Roman"/>
                <a:cs typeface="Times New Roman"/>
                <a:sym typeface="Times New Roman"/>
              </a:rPr>
              <a:t> </a:t>
            </a:r>
            <a:r>
              <a:rPr lang="en-GB" sz="4000" dirty="0" err="1">
                <a:solidFill>
                  <a:schemeClr val="bg1"/>
                </a:solidFill>
                <a:latin typeface="Times New Roman"/>
                <a:ea typeface="Times New Roman"/>
                <a:cs typeface="Times New Roman"/>
                <a:sym typeface="Times New Roman"/>
              </a:rPr>
              <a:t>canali</a:t>
            </a:r>
            <a:r>
              <a:rPr lang="en-GB" sz="4000" dirty="0">
                <a:solidFill>
                  <a:schemeClr val="bg1"/>
                </a:solidFill>
                <a:latin typeface="Times New Roman"/>
                <a:ea typeface="Times New Roman"/>
                <a:cs typeface="Times New Roman"/>
                <a:sym typeface="Times New Roman"/>
              </a:rPr>
              <a:t> </a:t>
            </a:r>
            <a:r>
              <a:rPr lang="en-GB" sz="4000" dirty="0" err="1">
                <a:solidFill>
                  <a:schemeClr val="bg1"/>
                </a:solidFill>
                <a:latin typeface="Times New Roman"/>
                <a:ea typeface="Times New Roman"/>
                <a:cs typeface="Times New Roman"/>
                <a:sym typeface="Times New Roman"/>
              </a:rPr>
              <a:t>dell’Associazione</a:t>
            </a:r>
            <a:r>
              <a:rPr lang="en-GB" sz="4000" dirty="0">
                <a:solidFill>
                  <a:schemeClr val="bg1"/>
                </a:solidFill>
                <a:latin typeface="Times New Roman"/>
                <a:ea typeface="Times New Roman"/>
                <a:cs typeface="Times New Roman"/>
                <a:sym typeface="Times New Roman"/>
              </a:rPr>
              <a:t>; </a:t>
            </a:r>
          </a:p>
          <a:p>
            <a:pPr lvl="0" algn="just"/>
            <a:endParaRPr lang="en-GB" sz="4000" dirty="0">
              <a:solidFill>
                <a:schemeClr val="bg1"/>
              </a:solidFill>
              <a:latin typeface="Times New Roman"/>
              <a:ea typeface="Times New Roman"/>
              <a:cs typeface="Times New Roman"/>
              <a:sym typeface="Times New Roman"/>
            </a:endParaRPr>
          </a:p>
          <a:p>
            <a:pPr marL="571500" lvl="0" indent="-571500" algn="just">
              <a:buFontTx/>
              <a:buChar char="-"/>
            </a:pPr>
            <a:r>
              <a:rPr lang="en-GB" sz="4000" b="1" dirty="0">
                <a:solidFill>
                  <a:schemeClr val="bg1"/>
                </a:solidFill>
                <a:latin typeface="Times New Roman"/>
                <a:ea typeface="Times New Roman"/>
                <a:cs typeface="Times New Roman"/>
                <a:sym typeface="Times New Roman"/>
              </a:rPr>
              <a:t>un </a:t>
            </a:r>
            <a:r>
              <a:rPr lang="en-GB" sz="4000" b="1" dirty="0" err="1">
                <a:solidFill>
                  <a:schemeClr val="bg1"/>
                </a:solidFill>
                <a:latin typeface="Times New Roman"/>
                <a:ea typeface="Times New Roman"/>
                <a:cs typeface="Times New Roman"/>
                <a:sym typeface="Times New Roman"/>
              </a:rPr>
              <a:t>ciclo</a:t>
            </a:r>
            <a:r>
              <a:rPr lang="en-GB" sz="4000" b="1" dirty="0">
                <a:solidFill>
                  <a:schemeClr val="bg1"/>
                </a:solidFill>
                <a:latin typeface="Times New Roman"/>
                <a:ea typeface="Times New Roman"/>
                <a:cs typeface="Times New Roman"/>
                <a:sym typeface="Times New Roman"/>
              </a:rPr>
              <a:t> di </a:t>
            </a:r>
            <a:r>
              <a:rPr lang="en-GB" sz="4000" b="1" dirty="0" err="1">
                <a:solidFill>
                  <a:schemeClr val="bg1"/>
                </a:solidFill>
                <a:latin typeface="Times New Roman"/>
                <a:ea typeface="Times New Roman"/>
                <a:cs typeface="Times New Roman"/>
                <a:sym typeface="Times New Roman"/>
              </a:rPr>
              <a:t>videoconferenze</a:t>
            </a:r>
            <a:r>
              <a:rPr lang="en-GB" sz="4000" b="1" dirty="0">
                <a:solidFill>
                  <a:schemeClr val="bg1"/>
                </a:solidFill>
                <a:latin typeface="Times New Roman"/>
                <a:ea typeface="Times New Roman"/>
                <a:cs typeface="Times New Roman"/>
                <a:sym typeface="Times New Roman"/>
              </a:rPr>
              <a:t> on line</a:t>
            </a:r>
            <a:r>
              <a:rPr lang="en-GB" sz="4000" dirty="0">
                <a:solidFill>
                  <a:schemeClr val="bg1"/>
                </a:solidFill>
                <a:latin typeface="Times New Roman"/>
                <a:ea typeface="Times New Roman"/>
                <a:cs typeface="Times New Roman"/>
                <a:sym typeface="Times New Roman"/>
              </a:rPr>
              <a:t>, </a:t>
            </a:r>
            <a:r>
              <a:rPr lang="en-GB" sz="4000" dirty="0" err="1">
                <a:solidFill>
                  <a:schemeClr val="bg1"/>
                </a:solidFill>
                <a:latin typeface="Times New Roman"/>
                <a:ea typeface="Times New Roman"/>
                <a:cs typeface="Times New Roman"/>
                <a:sym typeface="Times New Roman"/>
              </a:rPr>
              <a:t>della</a:t>
            </a:r>
            <a:r>
              <a:rPr lang="en-GB" sz="4000" dirty="0">
                <a:solidFill>
                  <a:schemeClr val="bg1"/>
                </a:solidFill>
                <a:latin typeface="Times New Roman"/>
                <a:ea typeface="Times New Roman"/>
                <a:cs typeface="Times New Roman"/>
                <a:sym typeface="Times New Roman"/>
              </a:rPr>
              <a:t> </a:t>
            </a:r>
            <a:r>
              <a:rPr lang="en-GB" sz="4000" dirty="0" err="1">
                <a:solidFill>
                  <a:schemeClr val="bg1"/>
                </a:solidFill>
                <a:latin typeface="Times New Roman"/>
                <a:ea typeface="Times New Roman"/>
                <a:cs typeface="Times New Roman"/>
                <a:sym typeface="Times New Roman"/>
              </a:rPr>
              <a:t>durata</a:t>
            </a:r>
            <a:r>
              <a:rPr lang="en-GB" sz="4000" dirty="0">
                <a:solidFill>
                  <a:schemeClr val="bg1"/>
                </a:solidFill>
                <a:latin typeface="Times New Roman"/>
                <a:ea typeface="Times New Roman"/>
                <a:cs typeface="Times New Roman"/>
                <a:sym typeface="Times New Roman"/>
              </a:rPr>
              <a:t> di </a:t>
            </a:r>
            <a:r>
              <a:rPr lang="en-GB" sz="4000" dirty="0" err="1">
                <a:solidFill>
                  <a:schemeClr val="bg1"/>
                </a:solidFill>
                <a:latin typeface="Times New Roman"/>
                <a:ea typeface="Times New Roman"/>
                <a:cs typeface="Times New Roman"/>
                <a:sym typeface="Times New Roman"/>
              </a:rPr>
              <a:t>un’ora</a:t>
            </a:r>
            <a:r>
              <a:rPr lang="en-GB" sz="4000" dirty="0">
                <a:solidFill>
                  <a:schemeClr val="bg1"/>
                </a:solidFill>
                <a:latin typeface="Times New Roman"/>
                <a:ea typeface="Times New Roman"/>
                <a:cs typeface="Times New Roman"/>
                <a:sym typeface="Times New Roman"/>
              </a:rPr>
              <a:t> </a:t>
            </a:r>
            <a:r>
              <a:rPr lang="en-GB" sz="4000" dirty="0" err="1">
                <a:solidFill>
                  <a:schemeClr val="bg1"/>
                </a:solidFill>
                <a:latin typeface="Times New Roman"/>
                <a:ea typeface="Times New Roman"/>
                <a:cs typeface="Times New Roman"/>
                <a:sym typeface="Times New Roman"/>
              </a:rPr>
              <a:t>ciascuna</a:t>
            </a:r>
            <a:r>
              <a:rPr lang="en-GB" sz="4000" dirty="0">
                <a:solidFill>
                  <a:schemeClr val="bg1"/>
                </a:solidFill>
                <a:latin typeface="Times New Roman"/>
                <a:ea typeface="Times New Roman"/>
                <a:cs typeface="Times New Roman"/>
                <a:sym typeface="Times New Roman"/>
              </a:rPr>
              <a:t>, da </a:t>
            </a:r>
            <a:r>
              <a:rPr lang="en-GB" sz="4000" dirty="0" err="1">
                <a:solidFill>
                  <a:schemeClr val="bg1"/>
                </a:solidFill>
                <a:latin typeface="Times New Roman"/>
                <a:ea typeface="Times New Roman"/>
                <a:cs typeface="Times New Roman"/>
                <a:sym typeface="Times New Roman"/>
              </a:rPr>
              <a:t>poter</a:t>
            </a:r>
            <a:r>
              <a:rPr lang="en-GB" sz="4000" dirty="0">
                <a:solidFill>
                  <a:schemeClr val="bg1"/>
                </a:solidFill>
                <a:latin typeface="Times New Roman"/>
                <a:ea typeface="Times New Roman"/>
                <a:cs typeface="Times New Roman"/>
                <a:sym typeface="Times New Roman"/>
              </a:rPr>
              <a:t> </a:t>
            </a:r>
            <a:r>
              <a:rPr lang="en-GB" sz="4000" dirty="0" err="1">
                <a:solidFill>
                  <a:schemeClr val="bg1"/>
                </a:solidFill>
                <a:latin typeface="Times New Roman"/>
                <a:ea typeface="Times New Roman"/>
                <a:cs typeface="Times New Roman"/>
                <a:sym typeface="Times New Roman"/>
              </a:rPr>
              <a:t>seguire</a:t>
            </a:r>
            <a:r>
              <a:rPr lang="en-GB" sz="4000" dirty="0">
                <a:solidFill>
                  <a:schemeClr val="bg1"/>
                </a:solidFill>
                <a:latin typeface="Times New Roman"/>
                <a:ea typeface="Times New Roman"/>
                <a:cs typeface="Times New Roman"/>
                <a:sym typeface="Times New Roman"/>
              </a:rPr>
              <a:t> in </a:t>
            </a:r>
            <a:r>
              <a:rPr lang="en-GB" sz="4000" dirty="0" err="1">
                <a:solidFill>
                  <a:schemeClr val="bg1"/>
                </a:solidFill>
                <a:latin typeface="Times New Roman"/>
                <a:ea typeface="Times New Roman"/>
                <a:cs typeface="Times New Roman"/>
                <a:sym typeface="Times New Roman"/>
              </a:rPr>
              <a:t>diretta</a:t>
            </a:r>
            <a:r>
              <a:rPr lang="en-GB" sz="4000" dirty="0">
                <a:solidFill>
                  <a:schemeClr val="bg1"/>
                </a:solidFill>
                <a:latin typeface="Times New Roman"/>
                <a:ea typeface="Times New Roman"/>
                <a:cs typeface="Times New Roman"/>
                <a:sym typeface="Times New Roman"/>
              </a:rPr>
              <a:t> </a:t>
            </a:r>
            <a:r>
              <a:rPr lang="en-GB" sz="4000" dirty="0" err="1">
                <a:solidFill>
                  <a:schemeClr val="bg1"/>
                </a:solidFill>
                <a:latin typeface="Times New Roman"/>
                <a:ea typeface="Times New Roman"/>
                <a:cs typeface="Times New Roman"/>
                <a:sym typeface="Times New Roman"/>
              </a:rPr>
              <a:t>sulla</a:t>
            </a:r>
            <a:r>
              <a:rPr lang="en-GB" sz="4000" dirty="0">
                <a:solidFill>
                  <a:schemeClr val="bg1"/>
                </a:solidFill>
                <a:latin typeface="Times New Roman"/>
                <a:ea typeface="Times New Roman"/>
                <a:cs typeface="Times New Roman"/>
                <a:sym typeface="Times New Roman"/>
              </a:rPr>
              <a:t> </a:t>
            </a:r>
            <a:r>
              <a:rPr lang="en-GB" sz="4000" dirty="0" err="1">
                <a:solidFill>
                  <a:schemeClr val="bg1"/>
                </a:solidFill>
                <a:latin typeface="Times New Roman"/>
                <a:ea typeface="Times New Roman"/>
                <a:cs typeface="Times New Roman"/>
                <a:sym typeface="Times New Roman"/>
              </a:rPr>
              <a:t>pagina</a:t>
            </a:r>
            <a:r>
              <a:rPr lang="en-GB" sz="4000" dirty="0">
                <a:solidFill>
                  <a:schemeClr val="bg1"/>
                </a:solidFill>
                <a:latin typeface="Times New Roman"/>
                <a:ea typeface="Times New Roman"/>
                <a:cs typeface="Times New Roman"/>
                <a:sym typeface="Times New Roman"/>
              </a:rPr>
              <a:t> Facebook e </a:t>
            </a:r>
            <a:r>
              <a:rPr lang="en-GB" sz="4000" dirty="0" err="1">
                <a:solidFill>
                  <a:schemeClr val="bg1"/>
                </a:solidFill>
                <a:latin typeface="Times New Roman"/>
                <a:ea typeface="Times New Roman"/>
                <a:cs typeface="Times New Roman"/>
                <a:sym typeface="Times New Roman"/>
              </a:rPr>
              <a:t>sul</a:t>
            </a:r>
            <a:r>
              <a:rPr lang="en-GB" sz="4000" dirty="0">
                <a:solidFill>
                  <a:schemeClr val="bg1"/>
                </a:solidFill>
                <a:latin typeface="Times New Roman"/>
                <a:ea typeface="Times New Roman"/>
                <a:cs typeface="Times New Roman"/>
                <a:sym typeface="Times New Roman"/>
              </a:rPr>
              <a:t> </a:t>
            </a:r>
            <a:r>
              <a:rPr lang="en-GB" sz="4000" dirty="0" err="1">
                <a:solidFill>
                  <a:schemeClr val="bg1"/>
                </a:solidFill>
                <a:latin typeface="Times New Roman"/>
                <a:ea typeface="Times New Roman"/>
                <a:cs typeface="Times New Roman"/>
                <a:sym typeface="Times New Roman"/>
              </a:rPr>
              <a:t>canale</a:t>
            </a:r>
            <a:r>
              <a:rPr lang="en-GB" sz="4000" dirty="0">
                <a:solidFill>
                  <a:schemeClr val="bg1"/>
                </a:solidFill>
                <a:latin typeface="Times New Roman"/>
                <a:ea typeface="Times New Roman"/>
                <a:cs typeface="Times New Roman"/>
                <a:sym typeface="Times New Roman"/>
              </a:rPr>
              <a:t> YouTube </a:t>
            </a:r>
            <a:r>
              <a:rPr lang="en-GB" sz="4000" dirty="0" err="1">
                <a:solidFill>
                  <a:schemeClr val="bg1"/>
                </a:solidFill>
                <a:latin typeface="Times New Roman"/>
                <a:ea typeface="Times New Roman"/>
                <a:cs typeface="Times New Roman"/>
                <a:sym typeface="Times New Roman"/>
              </a:rPr>
              <a:t>dell’Associazione</a:t>
            </a:r>
            <a:endParaRPr lang="en-GB" sz="4000" dirty="0">
              <a:solidFill>
                <a:schemeClr val="bg1"/>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16409458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1551418" y="1028701"/>
            <a:ext cx="5705474" cy="8153399"/>
          </a:xfrm>
          <a:prstGeom prst="rect">
            <a:avLst/>
          </a:prstGeom>
        </p:spPr>
      </p:pic>
      <p:sp>
        <p:nvSpPr>
          <p:cNvPr id="3" name="object 3"/>
          <p:cNvSpPr txBox="1"/>
          <p:nvPr/>
        </p:nvSpPr>
        <p:spPr>
          <a:xfrm>
            <a:off x="457200" y="2019300"/>
            <a:ext cx="10287000" cy="5855449"/>
          </a:xfrm>
          <a:prstGeom prst="rect">
            <a:avLst/>
          </a:prstGeom>
        </p:spPr>
        <p:txBody>
          <a:bodyPr vert="horz" wrap="square" lIns="0" tIns="160020" rIns="0" bIns="0" rtlCol="0">
            <a:spAutoFit/>
          </a:bodyPr>
          <a:lstStyle/>
          <a:p>
            <a:pPr marL="12700" marR="5080">
              <a:lnSpc>
                <a:spcPts val="5550"/>
              </a:lnSpc>
              <a:spcBef>
                <a:spcPts val="1260"/>
              </a:spcBef>
            </a:pPr>
            <a:r>
              <a:rPr lang="it-IT" sz="5600" b="1" spc="-210" dirty="0">
                <a:solidFill>
                  <a:srgbClr val="FDFBFB"/>
                </a:solidFill>
                <a:latin typeface="Times New Roman" panose="02020603050405020304" pitchFamily="18" charset="0"/>
                <a:cs typeface="Times New Roman" panose="02020603050405020304" pitchFamily="18" charset="0"/>
              </a:rPr>
              <a:t>RAPPORTO AMMINISTRATORI SOTTO TIRO</a:t>
            </a:r>
          </a:p>
          <a:p>
            <a:pPr marL="12700" marR="5080">
              <a:lnSpc>
                <a:spcPts val="5550"/>
              </a:lnSpc>
              <a:spcBef>
                <a:spcPts val="1260"/>
              </a:spcBef>
            </a:pPr>
            <a:endParaRPr lang="it-IT" sz="5600" b="1" spc="-210" dirty="0">
              <a:solidFill>
                <a:srgbClr val="FDFBFB"/>
              </a:solidFill>
              <a:latin typeface="Times New Roman" panose="02020603050405020304" pitchFamily="18" charset="0"/>
              <a:cs typeface="Times New Roman" panose="02020603050405020304" pitchFamily="18" charset="0"/>
            </a:endParaRPr>
          </a:p>
          <a:p>
            <a:pPr marL="12700" marR="5080">
              <a:lnSpc>
                <a:spcPts val="5550"/>
              </a:lnSpc>
              <a:spcBef>
                <a:spcPts val="1260"/>
              </a:spcBef>
            </a:pPr>
            <a:r>
              <a:rPr lang="it-IT" sz="5600" b="1" spc="-210" dirty="0">
                <a:solidFill>
                  <a:srgbClr val="FDFBFB"/>
                </a:solidFill>
                <a:latin typeface="Times New Roman" panose="02020603050405020304" pitchFamily="18" charset="0"/>
                <a:cs typeface="Times New Roman" panose="02020603050405020304" pitchFamily="18" charset="0"/>
              </a:rPr>
              <a:t>11 EDIZIONI</a:t>
            </a:r>
          </a:p>
          <a:p>
            <a:pPr marL="12700" marR="5080">
              <a:lnSpc>
                <a:spcPts val="5550"/>
              </a:lnSpc>
              <a:spcBef>
                <a:spcPts val="1260"/>
              </a:spcBef>
            </a:pPr>
            <a:endParaRPr lang="it-IT" sz="5600" b="1" spc="-210" dirty="0">
              <a:solidFill>
                <a:srgbClr val="FDFBFB"/>
              </a:solidFill>
              <a:latin typeface="Times New Roman" panose="02020603050405020304" pitchFamily="18" charset="0"/>
              <a:cs typeface="Times New Roman" panose="02020603050405020304" pitchFamily="18" charset="0"/>
            </a:endParaRPr>
          </a:p>
          <a:p>
            <a:pPr marL="12700" marR="5080">
              <a:lnSpc>
                <a:spcPts val="5550"/>
              </a:lnSpc>
              <a:spcBef>
                <a:spcPts val="1260"/>
              </a:spcBef>
            </a:pPr>
            <a:r>
              <a:rPr lang="it-IT" sz="5600" b="1" spc="-210" dirty="0">
                <a:solidFill>
                  <a:srgbClr val="FDFBFB"/>
                </a:solidFill>
                <a:latin typeface="Times New Roman" panose="02020603050405020304" pitchFamily="18" charset="0"/>
                <a:cs typeface="Times New Roman" panose="02020603050405020304" pitchFamily="18" charset="0"/>
              </a:rPr>
              <a:t>AP  NELL’OSSERVATORIO DEL MINISTERO DELL’INTERNO</a:t>
            </a:r>
            <a:endParaRPr sz="56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4958307" y="7113674"/>
            <a:ext cx="2781299" cy="2781299"/>
          </a:xfrm>
          <a:prstGeom prst="rect">
            <a:avLst/>
          </a:prstGeom>
        </p:spPr>
      </p:pic>
      <p:sp>
        <p:nvSpPr>
          <p:cNvPr id="3" name="object 3"/>
          <p:cNvSpPr txBox="1">
            <a:spLocks noGrp="1"/>
          </p:cNvSpPr>
          <p:nvPr>
            <p:ph type="title"/>
          </p:nvPr>
        </p:nvSpPr>
        <p:spPr>
          <a:xfrm>
            <a:off x="725409" y="4317100"/>
            <a:ext cx="7776209" cy="1488440"/>
          </a:xfrm>
          <a:prstGeom prst="rect">
            <a:avLst/>
          </a:prstGeom>
        </p:spPr>
        <p:txBody>
          <a:bodyPr vert="horz" wrap="square" lIns="0" tIns="12700" rIns="0" bIns="0" rtlCol="0">
            <a:spAutoFit/>
          </a:bodyPr>
          <a:lstStyle/>
          <a:p>
            <a:pPr marL="12700">
              <a:lnSpc>
                <a:spcPct val="100000"/>
              </a:lnSpc>
              <a:spcBef>
                <a:spcPts val="100"/>
              </a:spcBef>
            </a:pPr>
            <a:r>
              <a:rPr sz="9600" spc="-240" dirty="0">
                <a:latin typeface="Tahoma"/>
                <a:cs typeface="Tahoma"/>
              </a:rPr>
              <a:t>Pubblicazioni</a:t>
            </a:r>
            <a:endParaRPr sz="9600">
              <a:latin typeface="Tahoma"/>
              <a:cs typeface="Tahoma"/>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8" name="Google Shape;118;p3"/>
          <p:cNvSpPr txBox="1"/>
          <p:nvPr/>
        </p:nvSpPr>
        <p:spPr>
          <a:xfrm>
            <a:off x="-545335" y="1312754"/>
            <a:ext cx="22072022" cy="68579"/>
          </a:xfrm>
          <a:prstGeom prst="rect">
            <a:avLst/>
          </a:prstGeom>
          <a:noFill/>
          <a:ln>
            <a:noFill/>
          </a:ln>
        </p:spPr>
        <p:txBody>
          <a:bodyPr spcFirstLastPara="1" wrap="square" lIns="122438" tIns="61200" rIns="122438" bIns="61200" anchor="t" anchorCtr="0">
            <a:noAutofit/>
          </a:bodyPr>
          <a:lstStyle/>
          <a:p>
            <a:pPr algn="ctr"/>
            <a:endParaRPr sz="4800" b="1" dirty="0">
              <a:solidFill>
                <a:srgbClr val="C00000"/>
              </a:solidFill>
              <a:latin typeface="Candara" panose="020E0502030303020204" pitchFamily="34" charset="0"/>
              <a:ea typeface="EB Garamond Bold Roman"/>
              <a:cs typeface="EB Garamond Bold Roman"/>
              <a:sym typeface="EB Garamond"/>
            </a:endParaRPr>
          </a:p>
        </p:txBody>
      </p:sp>
      <p:sp>
        <p:nvSpPr>
          <p:cNvPr id="119" name="Google Shape;119;p3"/>
          <p:cNvSpPr txBox="1"/>
          <p:nvPr/>
        </p:nvSpPr>
        <p:spPr>
          <a:xfrm>
            <a:off x="3981602" y="9552526"/>
            <a:ext cx="1291680" cy="470930"/>
          </a:xfrm>
          <a:prstGeom prst="rect">
            <a:avLst/>
          </a:prstGeom>
          <a:noFill/>
          <a:ln>
            <a:noFill/>
          </a:ln>
        </p:spPr>
        <p:txBody>
          <a:bodyPr spcFirstLastPara="1" wrap="square" lIns="122438" tIns="82763" rIns="122438" bIns="61200" anchor="t" anchorCtr="0">
            <a:noAutofit/>
          </a:bodyPr>
          <a:lstStyle/>
          <a:p>
            <a:pPr>
              <a:buClr>
                <a:srgbClr val="000000"/>
              </a:buClr>
              <a:buSzPts val="1800"/>
            </a:pPr>
            <a:r>
              <a:rPr lang="it-IT" sz="2700">
                <a:solidFill>
                  <a:srgbClr val="000000"/>
                </a:solidFill>
                <a:latin typeface="Arial"/>
                <a:ea typeface="Arial"/>
                <a:cs typeface="Arial"/>
                <a:sym typeface="Arial"/>
              </a:rPr>
              <a:t>            </a:t>
            </a:r>
            <a:endParaRPr sz="2700"/>
          </a:p>
        </p:txBody>
      </p:sp>
      <p:cxnSp>
        <p:nvCxnSpPr>
          <p:cNvPr id="120" name="Google Shape;120;p3"/>
          <p:cNvCxnSpPr/>
          <p:nvPr/>
        </p:nvCxnSpPr>
        <p:spPr>
          <a:xfrm>
            <a:off x="2286000" y="1468957"/>
            <a:ext cx="13716000" cy="2162"/>
          </a:xfrm>
          <a:prstGeom prst="straightConnector1">
            <a:avLst/>
          </a:prstGeom>
          <a:noFill/>
          <a:ln w="10800" cap="flat" cmpd="sng">
            <a:solidFill>
              <a:srgbClr val="CC0000"/>
            </a:solidFill>
            <a:prstDash val="solid"/>
            <a:round/>
            <a:headEnd type="none" w="med" len="med"/>
            <a:tailEnd type="none" w="med" len="med"/>
          </a:ln>
        </p:spPr>
      </p:cxnSp>
      <p:cxnSp>
        <p:nvCxnSpPr>
          <p:cNvPr id="121" name="Google Shape;121;p3"/>
          <p:cNvCxnSpPr/>
          <p:nvPr/>
        </p:nvCxnSpPr>
        <p:spPr>
          <a:xfrm>
            <a:off x="2275201" y="9846316"/>
            <a:ext cx="13716002" cy="2162"/>
          </a:xfrm>
          <a:prstGeom prst="straightConnector1">
            <a:avLst/>
          </a:prstGeom>
          <a:noFill/>
          <a:ln w="10800" cap="flat" cmpd="sng">
            <a:solidFill>
              <a:srgbClr val="CC0000"/>
            </a:solidFill>
            <a:prstDash val="solid"/>
            <a:round/>
            <a:headEnd type="none" w="med" len="med"/>
            <a:tailEnd type="none" w="med" len="med"/>
          </a:ln>
        </p:spPr>
      </p:cxnSp>
      <p:sp>
        <p:nvSpPr>
          <p:cNvPr id="122" name="Google Shape;122;p3"/>
          <p:cNvSpPr txBox="1"/>
          <p:nvPr/>
        </p:nvSpPr>
        <p:spPr>
          <a:xfrm>
            <a:off x="5713922" y="3575179"/>
            <a:ext cx="8573040" cy="1652573"/>
          </a:xfrm>
          <a:prstGeom prst="rect">
            <a:avLst/>
          </a:prstGeom>
          <a:noFill/>
          <a:ln>
            <a:noFill/>
          </a:ln>
        </p:spPr>
        <p:txBody>
          <a:bodyPr spcFirstLastPara="1" wrap="square" lIns="122438" tIns="95513" rIns="122438" bIns="61200" anchor="t" anchorCtr="0">
            <a:noAutofit/>
          </a:bodyPr>
          <a:lstStyle/>
          <a:p>
            <a:pPr algn="ctr">
              <a:lnSpc>
                <a:spcPct val="95000"/>
              </a:lnSpc>
              <a:buClr>
                <a:srgbClr val="000000"/>
              </a:buClr>
              <a:buSzPts val="3600"/>
            </a:pPr>
            <a:endParaRPr sz="5400">
              <a:solidFill>
                <a:srgbClr val="000000"/>
              </a:solidFill>
              <a:latin typeface="Garamond"/>
              <a:ea typeface="Garamond"/>
              <a:cs typeface="Garamond"/>
              <a:sym typeface="Garamond"/>
            </a:endParaRPr>
          </a:p>
        </p:txBody>
      </p:sp>
      <p:sp>
        <p:nvSpPr>
          <p:cNvPr id="125" name="Google Shape;125;p3"/>
          <p:cNvSpPr txBox="1"/>
          <p:nvPr/>
        </p:nvSpPr>
        <p:spPr>
          <a:xfrm>
            <a:off x="3981604" y="392647"/>
            <a:ext cx="11306720" cy="818062"/>
          </a:xfrm>
          <a:prstGeom prst="rect">
            <a:avLst/>
          </a:prstGeom>
          <a:noFill/>
          <a:ln>
            <a:noFill/>
          </a:ln>
        </p:spPr>
        <p:txBody>
          <a:bodyPr spcFirstLastPara="1" wrap="square" lIns="124388" tIns="62175" rIns="124388" bIns="62175" anchor="t" anchorCtr="0">
            <a:spAutoFit/>
          </a:bodyPr>
          <a:lstStyle/>
          <a:p>
            <a:pPr algn="ctr"/>
            <a:r>
              <a:rPr lang="it-IT" sz="4500" b="1" dirty="0">
                <a:solidFill>
                  <a:srgbClr val="C00000"/>
                </a:solidFill>
                <a:latin typeface="Candara" panose="020E0502030303020204" pitchFamily="34" charset="0"/>
                <a:ea typeface="EB Garamond Bold Roman"/>
                <a:cs typeface="EB Garamond Bold Roman"/>
                <a:sym typeface="EB Garamond"/>
              </a:rPr>
              <a:t>PUBBLICAZIONI DI LIBRI</a:t>
            </a:r>
          </a:p>
        </p:txBody>
      </p:sp>
      <p:pic>
        <p:nvPicPr>
          <p:cNvPr id="2" name="Immagine 1">
            <a:extLst>
              <a:ext uri="{FF2B5EF4-FFF2-40B4-BE49-F238E27FC236}">
                <a16:creationId xmlns:a16="http://schemas.microsoft.com/office/drawing/2014/main" id="{38D6CAB1-F5F1-9142-BFC9-AF9637A74532}"/>
              </a:ext>
            </a:extLst>
          </p:cNvPr>
          <p:cNvPicPr>
            <a:picLocks noChangeAspect="1"/>
          </p:cNvPicPr>
          <p:nvPr/>
        </p:nvPicPr>
        <p:blipFill>
          <a:blip r:embed="rId3"/>
          <a:stretch>
            <a:fillRect/>
          </a:stretch>
        </p:blipFill>
        <p:spPr>
          <a:xfrm>
            <a:off x="5856433" y="1753202"/>
            <a:ext cx="2133548" cy="3462366"/>
          </a:xfrm>
          <a:prstGeom prst="rect">
            <a:avLst/>
          </a:prstGeom>
        </p:spPr>
      </p:pic>
      <p:pic>
        <p:nvPicPr>
          <p:cNvPr id="4" name="Immagine 3">
            <a:extLst>
              <a:ext uri="{FF2B5EF4-FFF2-40B4-BE49-F238E27FC236}">
                <a16:creationId xmlns:a16="http://schemas.microsoft.com/office/drawing/2014/main" id="{BFA4FDFE-6665-684E-867C-39C95D618D8C}"/>
              </a:ext>
            </a:extLst>
          </p:cNvPr>
          <p:cNvPicPr>
            <a:picLocks noChangeAspect="1"/>
          </p:cNvPicPr>
          <p:nvPr/>
        </p:nvPicPr>
        <p:blipFill>
          <a:blip r:embed="rId4"/>
          <a:stretch>
            <a:fillRect/>
          </a:stretch>
        </p:blipFill>
        <p:spPr>
          <a:xfrm>
            <a:off x="2311186" y="1755872"/>
            <a:ext cx="2227706" cy="3452499"/>
          </a:xfrm>
          <a:prstGeom prst="rect">
            <a:avLst/>
          </a:prstGeom>
        </p:spPr>
      </p:pic>
      <p:pic>
        <p:nvPicPr>
          <p:cNvPr id="5" name="Immagine 4">
            <a:extLst>
              <a:ext uri="{FF2B5EF4-FFF2-40B4-BE49-F238E27FC236}">
                <a16:creationId xmlns:a16="http://schemas.microsoft.com/office/drawing/2014/main" id="{6A1269FF-739E-EE4B-9FB1-C8421F317A55}"/>
              </a:ext>
            </a:extLst>
          </p:cNvPr>
          <p:cNvPicPr>
            <a:picLocks noChangeAspect="1"/>
          </p:cNvPicPr>
          <p:nvPr/>
        </p:nvPicPr>
        <p:blipFill>
          <a:blip r:embed="rId5"/>
          <a:stretch>
            <a:fillRect/>
          </a:stretch>
        </p:blipFill>
        <p:spPr>
          <a:xfrm>
            <a:off x="9307521" y="1748677"/>
            <a:ext cx="2253480" cy="3466892"/>
          </a:xfrm>
          <a:prstGeom prst="rect">
            <a:avLst/>
          </a:prstGeom>
        </p:spPr>
      </p:pic>
      <p:pic>
        <p:nvPicPr>
          <p:cNvPr id="6" name="Immagine 5">
            <a:extLst>
              <a:ext uri="{FF2B5EF4-FFF2-40B4-BE49-F238E27FC236}">
                <a16:creationId xmlns:a16="http://schemas.microsoft.com/office/drawing/2014/main" id="{7D5E4DB0-1A6E-5F4C-BEC7-A80ABC08B248}"/>
              </a:ext>
            </a:extLst>
          </p:cNvPr>
          <p:cNvPicPr>
            <a:picLocks noChangeAspect="1"/>
          </p:cNvPicPr>
          <p:nvPr/>
        </p:nvPicPr>
        <p:blipFill>
          <a:blip r:embed="rId6"/>
          <a:stretch>
            <a:fillRect/>
          </a:stretch>
        </p:blipFill>
        <p:spPr>
          <a:xfrm>
            <a:off x="13606928" y="1741880"/>
            <a:ext cx="2253480" cy="3480488"/>
          </a:xfrm>
          <a:prstGeom prst="rect">
            <a:avLst/>
          </a:prstGeom>
        </p:spPr>
      </p:pic>
      <p:pic>
        <p:nvPicPr>
          <p:cNvPr id="8" name="Immagine 7">
            <a:extLst>
              <a:ext uri="{FF2B5EF4-FFF2-40B4-BE49-F238E27FC236}">
                <a16:creationId xmlns:a16="http://schemas.microsoft.com/office/drawing/2014/main" id="{DEA9C757-2F10-6044-8410-99AAC5A5027B}"/>
              </a:ext>
            </a:extLst>
          </p:cNvPr>
          <p:cNvPicPr>
            <a:picLocks noChangeAspect="1"/>
          </p:cNvPicPr>
          <p:nvPr/>
        </p:nvPicPr>
        <p:blipFill>
          <a:blip r:embed="rId7"/>
          <a:stretch>
            <a:fillRect/>
          </a:stretch>
        </p:blipFill>
        <p:spPr>
          <a:xfrm>
            <a:off x="2311185" y="5852696"/>
            <a:ext cx="2390244" cy="3610044"/>
          </a:xfrm>
          <a:prstGeom prst="rect">
            <a:avLst/>
          </a:prstGeom>
        </p:spPr>
      </p:pic>
      <p:pic>
        <p:nvPicPr>
          <p:cNvPr id="12" name="Immagine 11">
            <a:extLst>
              <a:ext uri="{FF2B5EF4-FFF2-40B4-BE49-F238E27FC236}">
                <a16:creationId xmlns:a16="http://schemas.microsoft.com/office/drawing/2014/main" id="{F64C7117-85FB-1341-A69D-BE3FBEB2824F}"/>
              </a:ext>
            </a:extLst>
          </p:cNvPr>
          <p:cNvPicPr>
            <a:picLocks noChangeAspect="1"/>
          </p:cNvPicPr>
          <p:nvPr/>
        </p:nvPicPr>
        <p:blipFill>
          <a:blip r:embed="rId8"/>
          <a:stretch>
            <a:fillRect/>
          </a:stretch>
        </p:blipFill>
        <p:spPr>
          <a:xfrm>
            <a:off x="9390153" y="5545829"/>
            <a:ext cx="2633745" cy="4180139"/>
          </a:xfrm>
          <a:prstGeom prst="rect">
            <a:avLst/>
          </a:prstGeom>
        </p:spPr>
      </p:pic>
    </p:spTree>
    <p:extLst>
      <p:ext uri="{BB962C8B-B14F-4D97-AF65-F5344CB8AC3E}">
        <p14:creationId xmlns:p14="http://schemas.microsoft.com/office/powerpoint/2010/main" val="25486830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0930938" y="853085"/>
            <a:ext cx="6324598" cy="8582024"/>
          </a:xfrm>
          <a:prstGeom prst="rect">
            <a:avLst/>
          </a:prstGeom>
        </p:spPr>
      </p:pic>
      <p:sp>
        <p:nvSpPr>
          <p:cNvPr id="3" name="object 3"/>
          <p:cNvSpPr txBox="1"/>
          <p:nvPr/>
        </p:nvSpPr>
        <p:spPr>
          <a:xfrm>
            <a:off x="471081" y="809408"/>
            <a:ext cx="9913620" cy="4470455"/>
          </a:xfrm>
          <a:prstGeom prst="rect">
            <a:avLst/>
          </a:prstGeom>
        </p:spPr>
        <p:txBody>
          <a:bodyPr vert="horz" wrap="square" lIns="0" tIns="160020" rIns="0" bIns="0" rtlCol="0">
            <a:spAutoFit/>
          </a:bodyPr>
          <a:lstStyle/>
          <a:p>
            <a:pPr marL="12700" marR="254000">
              <a:lnSpc>
                <a:spcPts val="5550"/>
              </a:lnSpc>
              <a:spcBef>
                <a:spcPts val="5550"/>
              </a:spcBef>
            </a:pPr>
            <a:r>
              <a:rPr sz="5600" spc="-85" dirty="0">
                <a:solidFill>
                  <a:srgbClr val="FDFBFB"/>
                </a:solidFill>
                <a:latin typeface="Microsoft Sans Serif"/>
                <a:cs typeface="Microsoft Sans Serif"/>
              </a:rPr>
              <a:t>Graphic</a:t>
            </a:r>
            <a:r>
              <a:rPr sz="5600" spc="-265" dirty="0">
                <a:solidFill>
                  <a:srgbClr val="FDFBFB"/>
                </a:solidFill>
                <a:latin typeface="Microsoft Sans Serif"/>
                <a:cs typeface="Microsoft Sans Serif"/>
              </a:rPr>
              <a:t> </a:t>
            </a:r>
            <a:r>
              <a:rPr sz="5600" spc="-80" dirty="0">
                <a:solidFill>
                  <a:srgbClr val="FDFBFB"/>
                </a:solidFill>
                <a:latin typeface="Microsoft Sans Serif"/>
                <a:cs typeface="Microsoft Sans Serif"/>
              </a:rPr>
              <a:t>novel</a:t>
            </a:r>
            <a:r>
              <a:rPr sz="5600" spc="-260" dirty="0">
                <a:solidFill>
                  <a:srgbClr val="FDFBFB"/>
                </a:solidFill>
                <a:latin typeface="Microsoft Sans Serif"/>
                <a:cs typeface="Microsoft Sans Serif"/>
              </a:rPr>
              <a:t> </a:t>
            </a:r>
            <a:r>
              <a:rPr sz="5600" spc="-35" dirty="0">
                <a:solidFill>
                  <a:srgbClr val="FDFBFB"/>
                </a:solidFill>
                <a:latin typeface="Microsoft Sans Serif"/>
                <a:cs typeface="Microsoft Sans Serif"/>
              </a:rPr>
              <a:t>curata</a:t>
            </a:r>
            <a:r>
              <a:rPr sz="5600" spc="-265" dirty="0">
                <a:solidFill>
                  <a:srgbClr val="FDFBFB"/>
                </a:solidFill>
                <a:latin typeface="Microsoft Sans Serif"/>
                <a:cs typeface="Microsoft Sans Serif"/>
              </a:rPr>
              <a:t> </a:t>
            </a:r>
            <a:r>
              <a:rPr sz="5600" spc="85" dirty="0">
                <a:solidFill>
                  <a:srgbClr val="FDFBFB"/>
                </a:solidFill>
                <a:latin typeface="Microsoft Sans Serif"/>
                <a:cs typeface="Microsoft Sans Serif"/>
              </a:rPr>
              <a:t>per</a:t>
            </a:r>
            <a:r>
              <a:rPr sz="5600" spc="-260" dirty="0">
                <a:solidFill>
                  <a:srgbClr val="FDFBFB"/>
                </a:solidFill>
                <a:latin typeface="Microsoft Sans Serif"/>
                <a:cs typeface="Microsoft Sans Serif"/>
              </a:rPr>
              <a:t> </a:t>
            </a:r>
            <a:r>
              <a:rPr sz="5600" spc="-245" dirty="0" err="1">
                <a:solidFill>
                  <a:srgbClr val="FDFBFB"/>
                </a:solidFill>
                <a:latin typeface="Microsoft Sans Serif"/>
                <a:cs typeface="Microsoft Sans Serif"/>
              </a:rPr>
              <a:t>Avviso</a:t>
            </a:r>
            <a:r>
              <a:rPr sz="5600" spc="-245" dirty="0">
                <a:solidFill>
                  <a:srgbClr val="FDFBFB"/>
                </a:solidFill>
                <a:latin typeface="Microsoft Sans Serif"/>
                <a:cs typeface="Microsoft Sans Serif"/>
              </a:rPr>
              <a:t> </a:t>
            </a:r>
            <a:r>
              <a:rPr sz="5600" spc="-1470" dirty="0">
                <a:solidFill>
                  <a:srgbClr val="FDFBFB"/>
                </a:solidFill>
                <a:latin typeface="Microsoft Sans Serif"/>
                <a:cs typeface="Microsoft Sans Serif"/>
              </a:rPr>
              <a:t> </a:t>
            </a:r>
            <a:r>
              <a:rPr sz="5600" spc="-575" dirty="0" err="1">
                <a:solidFill>
                  <a:srgbClr val="FDFBFB"/>
                </a:solidFill>
                <a:latin typeface="Microsoft Sans Serif"/>
                <a:cs typeface="Microsoft Sans Serif"/>
              </a:rPr>
              <a:t>P</a:t>
            </a:r>
            <a:r>
              <a:rPr sz="5600" spc="70" dirty="0" err="1">
                <a:solidFill>
                  <a:srgbClr val="FDFBFB"/>
                </a:solidFill>
                <a:latin typeface="Microsoft Sans Serif"/>
                <a:cs typeface="Microsoft Sans Serif"/>
              </a:rPr>
              <a:t>u</a:t>
            </a:r>
            <a:r>
              <a:rPr sz="5600" spc="100" dirty="0" err="1">
                <a:solidFill>
                  <a:srgbClr val="FDFBFB"/>
                </a:solidFill>
                <a:latin typeface="Microsoft Sans Serif"/>
                <a:cs typeface="Microsoft Sans Serif"/>
              </a:rPr>
              <a:t>bb</a:t>
            </a:r>
            <a:r>
              <a:rPr sz="5600" spc="-130" dirty="0" err="1">
                <a:solidFill>
                  <a:srgbClr val="FDFBFB"/>
                </a:solidFill>
                <a:latin typeface="Microsoft Sans Serif"/>
                <a:cs typeface="Microsoft Sans Serif"/>
              </a:rPr>
              <a:t>li</a:t>
            </a:r>
            <a:r>
              <a:rPr sz="5600" spc="-254" dirty="0" err="1">
                <a:solidFill>
                  <a:srgbClr val="FDFBFB"/>
                </a:solidFill>
                <a:latin typeface="Microsoft Sans Serif"/>
                <a:cs typeface="Microsoft Sans Serif"/>
              </a:rPr>
              <a:t>c</a:t>
            </a:r>
            <a:r>
              <a:rPr sz="5600" spc="165" dirty="0" err="1">
                <a:solidFill>
                  <a:srgbClr val="FDFBFB"/>
                </a:solidFill>
                <a:latin typeface="Microsoft Sans Serif"/>
                <a:cs typeface="Microsoft Sans Serif"/>
              </a:rPr>
              <a:t>o</a:t>
            </a:r>
            <a:endParaRPr lang="it-IT" sz="5600" spc="165" dirty="0">
              <a:solidFill>
                <a:srgbClr val="FDFBFB"/>
              </a:solidFill>
              <a:latin typeface="Microsoft Sans Serif"/>
              <a:cs typeface="Microsoft Sans Serif"/>
            </a:endParaRPr>
          </a:p>
          <a:p>
            <a:pPr marL="12700" marR="254000">
              <a:lnSpc>
                <a:spcPts val="5550"/>
              </a:lnSpc>
              <a:spcBef>
                <a:spcPts val="5550"/>
              </a:spcBef>
            </a:pPr>
            <a:endParaRPr lang="it-IT" sz="5600" spc="165" dirty="0">
              <a:solidFill>
                <a:srgbClr val="FDFBFB"/>
              </a:solidFill>
              <a:latin typeface="Microsoft Sans Serif"/>
              <a:cs typeface="Microsoft Sans Serif"/>
            </a:endParaRPr>
          </a:p>
          <a:p>
            <a:pPr marL="12700" marR="254000">
              <a:lnSpc>
                <a:spcPts val="5550"/>
              </a:lnSpc>
              <a:spcBef>
                <a:spcPts val="5550"/>
              </a:spcBef>
            </a:pPr>
            <a:r>
              <a:rPr lang="it-IT" sz="5600" spc="165" dirty="0">
                <a:solidFill>
                  <a:srgbClr val="FDFBFB"/>
                </a:solidFill>
                <a:latin typeface="Microsoft Sans Serif"/>
                <a:cs typeface="Microsoft Sans Serif"/>
              </a:rPr>
              <a:t>Casa editrice Becco Giallo</a:t>
            </a:r>
            <a:endParaRPr lang="it-IT" sz="5600" spc="-260" dirty="0">
              <a:solidFill>
                <a:srgbClr val="FDFBFB"/>
              </a:solidFill>
              <a:latin typeface="Microsoft Sans Serif"/>
              <a:cs typeface="Microsoft Sans Serif"/>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0313996" y="3171583"/>
            <a:ext cx="6943724" cy="5800724"/>
          </a:xfrm>
          <a:prstGeom prst="rect">
            <a:avLst/>
          </a:prstGeom>
        </p:spPr>
      </p:pic>
      <p:sp>
        <p:nvSpPr>
          <p:cNvPr id="3" name="object 3"/>
          <p:cNvSpPr txBox="1">
            <a:spLocks noGrp="1"/>
          </p:cNvSpPr>
          <p:nvPr>
            <p:ph type="title"/>
          </p:nvPr>
        </p:nvSpPr>
        <p:spPr>
          <a:xfrm>
            <a:off x="1108374" y="0"/>
            <a:ext cx="15951200" cy="1325245"/>
          </a:xfrm>
          <a:prstGeom prst="rect">
            <a:avLst/>
          </a:prstGeom>
        </p:spPr>
        <p:txBody>
          <a:bodyPr vert="horz" wrap="square" lIns="0" tIns="15875" rIns="0" bIns="0" rtlCol="0">
            <a:spAutoFit/>
          </a:bodyPr>
          <a:lstStyle/>
          <a:p>
            <a:pPr marL="12700">
              <a:lnSpc>
                <a:spcPct val="100000"/>
              </a:lnSpc>
              <a:spcBef>
                <a:spcPts val="125"/>
              </a:spcBef>
            </a:pPr>
            <a:r>
              <a:rPr sz="8500" spc="235" dirty="0"/>
              <a:t>Progetto</a:t>
            </a:r>
            <a:r>
              <a:rPr sz="8500" spc="-15" dirty="0"/>
              <a:t> </a:t>
            </a:r>
            <a:r>
              <a:rPr sz="8500" spc="280" dirty="0">
                <a:solidFill>
                  <a:srgbClr val="DB041B"/>
                </a:solidFill>
              </a:rPr>
              <a:t>Se</a:t>
            </a:r>
            <a:r>
              <a:rPr sz="8500" spc="-15" dirty="0">
                <a:solidFill>
                  <a:srgbClr val="DB041B"/>
                </a:solidFill>
              </a:rPr>
              <a:t> </a:t>
            </a:r>
            <a:r>
              <a:rPr sz="8500" spc="265" dirty="0">
                <a:solidFill>
                  <a:srgbClr val="DB041B"/>
                </a:solidFill>
              </a:rPr>
              <a:t>questo</a:t>
            </a:r>
            <a:r>
              <a:rPr sz="8500" spc="-15" dirty="0">
                <a:solidFill>
                  <a:srgbClr val="DB041B"/>
                </a:solidFill>
              </a:rPr>
              <a:t> </a:t>
            </a:r>
            <a:r>
              <a:rPr sz="8500" spc="229" dirty="0">
                <a:solidFill>
                  <a:srgbClr val="DB041B"/>
                </a:solidFill>
              </a:rPr>
              <a:t>è</a:t>
            </a:r>
            <a:r>
              <a:rPr sz="8500" spc="-15" dirty="0">
                <a:solidFill>
                  <a:srgbClr val="DB041B"/>
                </a:solidFill>
              </a:rPr>
              <a:t> </a:t>
            </a:r>
            <a:r>
              <a:rPr sz="8500" spc="175" dirty="0">
                <a:solidFill>
                  <a:srgbClr val="DB041B"/>
                </a:solidFill>
              </a:rPr>
              <a:t>un</a:t>
            </a:r>
            <a:r>
              <a:rPr sz="8500" spc="-15" dirty="0">
                <a:solidFill>
                  <a:srgbClr val="DB041B"/>
                </a:solidFill>
              </a:rPr>
              <a:t> </a:t>
            </a:r>
            <a:r>
              <a:rPr sz="8500" spc="420" dirty="0">
                <a:solidFill>
                  <a:srgbClr val="DB041B"/>
                </a:solidFill>
              </a:rPr>
              <a:t>gioco</a:t>
            </a:r>
            <a:endParaRPr sz="8500"/>
          </a:p>
        </p:txBody>
      </p:sp>
      <p:sp>
        <p:nvSpPr>
          <p:cNvPr id="4" name="object 4"/>
          <p:cNvSpPr txBox="1"/>
          <p:nvPr/>
        </p:nvSpPr>
        <p:spPr>
          <a:xfrm>
            <a:off x="424322" y="1666509"/>
            <a:ext cx="9153525" cy="7842532"/>
          </a:xfrm>
          <a:prstGeom prst="rect">
            <a:avLst/>
          </a:prstGeom>
        </p:spPr>
        <p:txBody>
          <a:bodyPr vert="horz" wrap="square" lIns="0" tIns="146685" rIns="0" bIns="0" rtlCol="0">
            <a:spAutoFit/>
          </a:bodyPr>
          <a:lstStyle/>
          <a:p>
            <a:pPr marL="12700" marR="1127125">
              <a:lnSpc>
                <a:spcPts val="5030"/>
              </a:lnSpc>
              <a:spcBef>
                <a:spcPts val="1155"/>
              </a:spcBef>
            </a:pPr>
            <a:r>
              <a:rPr sz="5000" spc="-505" dirty="0">
                <a:solidFill>
                  <a:srgbClr val="FDFBFB"/>
                </a:solidFill>
                <a:latin typeface="Times New Roman" panose="02020603050405020304" pitchFamily="18" charset="0"/>
                <a:cs typeface="Times New Roman" panose="02020603050405020304" pitchFamily="18" charset="0"/>
              </a:rPr>
              <a:t>P</a:t>
            </a:r>
            <a:r>
              <a:rPr sz="5000" spc="185" dirty="0">
                <a:solidFill>
                  <a:srgbClr val="FDFBFB"/>
                </a:solidFill>
                <a:latin typeface="Times New Roman" panose="02020603050405020304" pitchFamily="18" charset="0"/>
                <a:cs typeface="Times New Roman" panose="02020603050405020304" pitchFamily="18" charset="0"/>
              </a:rPr>
              <a:t>r</a:t>
            </a:r>
            <a:r>
              <a:rPr sz="5000" spc="60" dirty="0">
                <a:solidFill>
                  <a:srgbClr val="FDFBFB"/>
                </a:solidFill>
                <a:latin typeface="Times New Roman" panose="02020603050405020304" pitchFamily="18" charset="0"/>
                <a:cs typeface="Times New Roman" panose="02020603050405020304" pitchFamily="18" charset="0"/>
              </a:rPr>
              <a:t>o</a:t>
            </a:r>
            <a:r>
              <a:rPr sz="5000" spc="-260" dirty="0">
                <a:solidFill>
                  <a:srgbClr val="FDFBFB"/>
                </a:solidFill>
                <a:latin typeface="Times New Roman" panose="02020603050405020304" pitchFamily="18" charset="0"/>
                <a:cs typeface="Times New Roman" panose="02020603050405020304" pitchFamily="18" charset="0"/>
              </a:rPr>
              <a:t>g</a:t>
            </a:r>
            <a:r>
              <a:rPr sz="5000" spc="-130" dirty="0">
                <a:solidFill>
                  <a:srgbClr val="FDFBFB"/>
                </a:solidFill>
                <a:latin typeface="Times New Roman" panose="02020603050405020304" pitchFamily="18" charset="0"/>
                <a:cs typeface="Times New Roman" panose="02020603050405020304" pitchFamily="18" charset="0"/>
              </a:rPr>
              <a:t>e</a:t>
            </a:r>
            <a:r>
              <a:rPr sz="5000" spc="190" dirty="0">
                <a:solidFill>
                  <a:srgbClr val="FDFBFB"/>
                </a:solidFill>
                <a:latin typeface="Times New Roman" panose="02020603050405020304" pitchFamily="18" charset="0"/>
                <a:cs typeface="Times New Roman" panose="02020603050405020304" pitchFamily="18" charset="0"/>
              </a:rPr>
              <a:t>tt</a:t>
            </a:r>
            <a:r>
              <a:rPr sz="5000" spc="165" dirty="0">
                <a:solidFill>
                  <a:srgbClr val="FDFBFB"/>
                </a:solidFill>
                <a:latin typeface="Times New Roman" panose="02020603050405020304" pitchFamily="18" charset="0"/>
                <a:cs typeface="Times New Roman" panose="02020603050405020304" pitchFamily="18" charset="0"/>
              </a:rPr>
              <a:t>o</a:t>
            </a:r>
            <a:r>
              <a:rPr sz="5000" spc="-229" dirty="0">
                <a:solidFill>
                  <a:srgbClr val="FDFBFB"/>
                </a:solidFill>
                <a:latin typeface="Times New Roman" panose="02020603050405020304" pitchFamily="18" charset="0"/>
                <a:cs typeface="Times New Roman" panose="02020603050405020304" pitchFamily="18" charset="0"/>
              </a:rPr>
              <a:t> </a:t>
            </a:r>
            <a:r>
              <a:rPr sz="5000" spc="105" dirty="0">
                <a:solidFill>
                  <a:srgbClr val="FDFBFB"/>
                </a:solidFill>
                <a:latin typeface="Times New Roman" panose="02020603050405020304" pitchFamily="18" charset="0"/>
                <a:cs typeface="Times New Roman" panose="02020603050405020304" pitchFamily="18" charset="0"/>
              </a:rPr>
              <a:t>d</a:t>
            </a:r>
            <a:r>
              <a:rPr sz="5000" spc="-5" dirty="0">
                <a:solidFill>
                  <a:srgbClr val="FDFBFB"/>
                </a:solidFill>
                <a:latin typeface="Times New Roman" panose="02020603050405020304" pitchFamily="18" charset="0"/>
                <a:cs typeface="Times New Roman" panose="02020603050405020304" pitchFamily="18" charset="0"/>
              </a:rPr>
              <a:t>i</a:t>
            </a:r>
            <a:r>
              <a:rPr sz="5000" spc="-229" dirty="0">
                <a:solidFill>
                  <a:srgbClr val="FDFBFB"/>
                </a:solidFill>
                <a:latin typeface="Times New Roman" panose="02020603050405020304" pitchFamily="18" charset="0"/>
                <a:cs typeface="Times New Roman" panose="02020603050405020304" pitchFamily="18" charset="0"/>
              </a:rPr>
              <a:t> </a:t>
            </a:r>
            <a:r>
              <a:rPr sz="5000" spc="-430" dirty="0">
                <a:solidFill>
                  <a:srgbClr val="FDFBFB"/>
                </a:solidFill>
                <a:latin typeface="Times New Roman" panose="02020603050405020304" pitchFamily="18" charset="0"/>
                <a:cs typeface="Times New Roman" panose="02020603050405020304" pitchFamily="18" charset="0"/>
              </a:rPr>
              <a:t>A</a:t>
            </a:r>
            <a:r>
              <a:rPr sz="5000" spc="-300" dirty="0">
                <a:solidFill>
                  <a:srgbClr val="FDFBFB"/>
                </a:solidFill>
                <a:latin typeface="Times New Roman" panose="02020603050405020304" pitchFamily="18" charset="0"/>
                <a:cs typeface="Times New Roman" panose="02020603050405020304" pitchFamily="18" charset="0"/>
              </a:rPr>
              <a:t>vv</a:t>
            </a:r>
            <a:r>
              <a:rPr sz="5000" spc="-110" dirty="0">
                <a:solidFill>
                  <a:srgbClr val="FDFBFB"/>
                </a:solidFill>
                <a:latin typeface="Times New Roman" panose="02020603050405020304" pitchFamily="18" charset="0"/>
                <a:cs typeface="Times New Roman" panose="02020603050405020304" pitchFamily="18" charset="0"/>
              </a:rPr>
              <a:t>i</a:t>
            </a:r>
            <a:r>
              <a:rPr sz="5000" spc="-265" dirty="0">
                <a:solidFill>
                  <a:srgbClr val="FDFBFB"/>
                </a:solidFill>
                <a:latin typeface="Times New Roman" panose="02020603050405020304" pitchFamily="18" charset="0"/>
                <a:cs typeface="Times New Roman" panose="02020603050405020304" pitchFamily="18" charset="0"/>
              </a:rPr>
              <a:t>s</a:t>
            </a:r>
            <a:r>
              <a:rPr sz="5000" spc="165" dirty="0">
                <a:solidFill>
                  <a:srgbClr val="FDFBFB"/>
                </a:solidFill>
                <a:latin typeface="Times New Roman" panose="02020603050405020304" pitchFamily="18" charset="0"/>
                <a:cs typeface="Times New Roman" panose="02020603050405020304" pitchFamily="18" charset="0"/>
              </a:rPr>
              <a:t>o</a:t>
            </a:r>
            <a:r>
              <a:rPr sz="5000" spc="-229" dirty="0">
                <a:solidFill>
                  <a:srgbClr val="FDFBFB"/>
                </a:solidFill>
                <a:latin typeface="Times New Roman" panose="02020603050405020304" pitchFamily="18" charset="0"/>
                <a:cs typeface="Times New Roman" panose="02020603050405020304" pitchFamily="18" charset="0"/>
              </a:rPr>
              <a:t> </a:t>
            </a:r>
            <a:r>
              <a:rPr sz="5000" spc="-505" dirty="0">
                <a:solidFill>
                  <a:srgbClr val="FDFBFB"/>
                </a:solidFill>
                <a:latin typeface="Times New Roman" panose="02020603050405020304" pitchFamily="18" charset="0"/>
                <a:cs typeface="Times New Roman" panose="02020603050405020304" pitchFamily="18" charset="0"/>
              </a:rPr>
              <a:t>P</a:t>
            </a:r>
            <a:r>
              <a:rPr sz="5000" spc="80" dirty="0">
                <a:solidFill>
                  <a:srgbClr val="FDFBFB"/>
                </a:solidFill>
                <a:latin typeface="Times New Roman" panose="02020603050405020304" pitchFamily="18" charset="0"/>
                <a:cs typeface="Times New Roman" panose="02020603050405020304" pitchFamily="18" charset="0"/>
              </a:rPr>
              <a:t>u</a:t>
            </a:r>
            <a:r>
              <a:rPr sz="5000" spc="105" dirty="0">
                <a:solidFill>
                  <a:srgbClr val="FDFBFB"/>
                </a:solidFill>
                <a:latin typeface="Times New Roman" panose="02020603050405020304" pitchFamily="18" charset="0"/>
                <a:cs typeface="Times New Roman" panose="02020603050405020304" pitchFamily="18" charset="0"/>
              </a:rPr>
              <a:t>bb</a:t>
            </a:r>
            <a:r>
              <a:rPr sz="5000" spc="-110" dirty="0">
                <a:solidFill>
                  <a:srgbClr val="FDFBFB"/>
                </a:solidFill>
                <a:latin typeface="Times New Roman" panose="02020603050405020304" pitchFamily="18" charset="0"/>
                <a:cs typeface="Times New Roman" panose="02020603050405020304" pitchFamily="18" charset="0"/>
              </a:rPr>
              <a:t>li</a:t>
            </a:r>
            <a:r>
              <a:rPr sz="5000" spc="-220" dirty="0">
                <a:solidFill>
                  <a:srgbClr val="FDFBFB"/>
                </a:solidFill>
                <a:latin typeface="Times New Roman" panose="02020603050405020304" pitchFamily="18" charset="0"/>
                <a:cs typeface="Times New Roman" panose="02020603050405020304" pitchFamily="18" charset="0"/>
              </a:rPr>
              <a:t>c</a:t>
            </a:r>
            <a:r>
              <a:rPr sz="5000" spc="165" dirty="0">
                <a:solidFill>
                  <a:srgbClr val="FDFBFB"/>
                </a:solidFill>
                <a:latin typeface="Times New Roman" panose="02020603050405020304" pitchFamily="18" charset="0"/>
                <a:cs typeface="Times New Roman" panose="02020603050405020304" pitchFamily="18" charset="0"/>
              </a:rPr>
              <a:t>o</a:t>
            </a:r>
            <a:r>
              <a:rPr sz="5000" spc="-229" dirty="0">
                <a:solidFill>
                  <a:srgbClr val="FDFBFB"/>
                </a:solidFill>
                <a:latin typeface="Times New Roman" panose="02020603050405020304" pitchFamily="18" charset="0"/>
                <a:cs typeface="Times New Roman" panose="02020603050405020304" pitchFamily="18" charset="0"/>
              </a:rPr>
              <a:t> </a:t>
            </a:r>
            <a:r>
              <a:rPr sz="5000" spc="-15" dirty="0">
                <a:solidFill>
                  <a:srgbClr val="FDFBFB"/>
                </a:solidFill>
                <a:latin typeface="Times New Roman" panose="02020603050405020304" pitchFamily="18" charset="0"/>
                <a:cs typeface="Times New Roman" panose="02020603050405020304" pitchFamily="18" charset="0"/>
              </a:rPr>
              <a:t>e  </a:t>
            </a:r>
            <a:r>
              <a:rPr sz="5000" spc="-90" dirty="0">
                <a:solidFill>
                  <a:srgbClr val="FDFBFB"/>
                </a:solidFill>
                <a:latin typeface="Times New Roman" panose="02020603050405020304" pitchFamily="18" charset="0"/>
                <a:cs typeface="Times New Roman" panose="02020603050405020304" pitchFamily="18" charset="0"/>
              </a:rPr>
              <a:t>Fondazione </a:t>
            </a:r>
            <a:r>
              <a:rPr sz="5000" spc="-15" dirty="0">
                <a:solidFill>
                  <a:srgbClr val="FDFBFB"/>
                </a:solidFill>
                <a:latin typeface="Times New Roman" panose="02020603050405020304" pitchFamily="18" charset="0"/>
                <a:cs typeface="Times New Roman" panose="02020603050405020304" pitchFamily="18" charset="0"/>
              </a:rPr>
              <a:t>Adventum </a:t>
            </a:r>
            <a:r>
              <a:rPr sz="5000" spc="90" dirty="0">
                <a:solidFill>
                  <a:srgbClr val="FDFBFB"/>
                </a:solidFill>
                <a:latin typeface="Times New Roman" panose="02020603050405020304" pitchFamily="18" charset="0"/>
                <a:cs typeface="Times New Roman" panose="02020603050405020304" pitchFamily="18" charset="0"/>
              </a:rPr>
              <a:t>per </a:t>
            </a:r>
            <a:r>
              <a:rPr sz="5000" spc="95" dirty="0">
                <a:solidFill>
                  <a:srgbClr val="FDFBFB"/>
                </a:solidFill>
                <a:latin typeface="Times New Roman" panose="02020603050405020304" pitchFamily="18" charset="0"/>
                <a:cs typeface="Times New Roman" panose="02020603050405020304" pitchFamily="18" charset="0"/>
              </a:rPr>
              <a:t> </a:t>
            </a:r>
            <a:r>
              <a:rPr sz="5000" spc="105" dirty="0">
                <a:solidFill>
                  <a:srgbClr val="FDFBFB"/>
                </a:solidFill>
                <a:latin typeface="Times New Roman" panose="02020603050405020304" pitchFamily="18" charset="0"/>
                <a:cs typeface="Times New Roman" panose="02020603050405020304" pitchFamily="18" charset="0"/>
              </a:rPr>
              <a:t>p</a:t>
            </a:r>
            <a:r>
              <a:rPr sz="5000" spc="185" dirty="0">
                <a:solidFill>
                  <a:srgbClr val="FDFBFB"/>
                </a:solidFill>
                <a:latin typeface="Times New Roman" panose="02020603050405020304" pitchFamily="18" charset="0"/>
                <a:cs typeface="Times New Roman" panose="02020603050405020304" pitchFamily="18" charset="0"/>
              </a:rPr>
              <a:t>r</a:t>
            </a:r>
            <a:r>
              <a:rPr sz="5000" spc="-130" dirty="0">
                <a:solidFill>
                  <a:srgbClr val="FDFBFB"/>
                </a:solidFill>
                <a:latin typeface="Times New Roman" panose="02020603050405020304" pitchFamily="18" charset="0"/>
                <a:cs typeface="Times New Roman" panose="02020603050405020304" pitchFamily="18" charset="0"/>
              </a:rPr>
              <a:t>e</a:t>
            </a:r>
            <a:r>
              <a:rPr sz="5000" spc="-300" dirty="0">
                <a:solidFill>
                  <a:srgbClr val="FDFBFB"/>
                </a:solidFill>
                <a:latin typeface="Times New Roman" panose="02020603050405020304" pitchFamily="18" charset="0"/>
                <a:cs typeface="Times New Roman" panose="02020603050405020304" pitchFamily="18" charset="0"/>
              </a:rPr>
              <a:t>v</a:t>
            </a:r>
            <a:r>
              <a:rPr sz="5000" spc="-130" dirty="0">
                <a:solidFill>
                  <a:srgbClr val="FDFBFB"/>
                </a:solidFill>
                <a:latin typeface="Times New Roman" panose="02020603050405020304" pitchFamily="18" charset="0"/>
                <a:cs typeface="Times New Roman" panose="02020603050405020304" pitchFamily="18" charset="0"/>
              </a:rPr>
              <a:t>e</a:t>
            </a:r>
            <a:r>
              <a:rPr sz="5000" spc="80" dirty="0">
                <a:solidFill>
                  <a:srgbClr val="FDFBFB"/>
                </a:solidFill>
                <a:latin typeface="Times New Roman" panose="02020603050405020304" pitchFamily="18" charset="0"/>
                <a:cs typeface="Times New Roman" panose="02020603050405020304" pitchFamily="18" charset="0"/>
              </a:rPr>
              <a:t>n</a:t>
            </a:r>
            <a:r>
              <a:rPr sz="5000" spc="-110" dirty="0">
                <a:solidFill>
                  <a:srgbClr val="FDFBFB"/>
                </a:solidFill>
                <a:latin typeface="Times New Roman" panose="02020603050405020304" pitchFamily="18" charset="0"/>
                <a:cs typeface="Times New Roman" panose="02020603050405020304" pitchFamily="18" charset="0"/>
              </a:rPr>
              <a:t>i</a:t>
            </a:r>
            <a:r>
              <a:rPr sz="5000" spc="185" dirty="0">
                <a:solidFill>
                  <a:srgbClr val="FDFBFB"/>
                </a:solidFill>
                <a:latin typeface="Times New Roman" panose="02020603050405020304" pitchFamily="18" charset="0"/>
                <a:cs typeface="Times New Roman" panose="02020603050405020304" pitchFamily="18" charset="0"/>
              </a:rPr>
              <a:t>r</a:t>
            </a:r>
            <a:r>
              <a:rPr sz="5000" spc="-25" dirty="0">
                <a:solidFill>
                  <a:srgbClr val="FDFBFB"/>
                </a:solidFill>
                <a:latin typeface="Times New Roman" panose="02020603050405020304" pitchFamily="18" charset="0"/>
                <a:cs typeface="Times New Roman" panose="02020603050405020304" pitchFamily="18" charset="0"/>
              </a:rPr>
              <a:t>e</a:t>
            </a:r>
            <a:r>
              <a:rPr sz="5000" spc="-229" dirty="0">
                <a:solidFill>
                  <a:srgbClr val="FDFBFB"/>
                </a:solidFill>
                <a:latin typeface="Times New Roman" panose="02020603050405020304" pitchFamily="18" charset="0"/>
                <a:cs typeface="Times New Roman" panose="02020603050405020304" pitchFamily="18" charset="0"/>
              </a:rPr>
              <a:t> </a:t>
            </a:r>
            <a:r>
              <a:rPr sz="5000" spc="-110" dirty="0">
                <a:solidFill>
                  <a:srgbClr val="FDFBFB"/>
                </a:solidFill>
                <a:latin typeface="Times New Roman" panose="02020603050405020304" pitchFamily="18" charset="0"/>
                <a:cs typeface="Times New Roman" panose="02020603050405020304" pitchFamily="18" charset="0"/>
              </a:rPr>
              <a:t>l</a:t>
            </a:r>
            <a:r>
              <a:rPr sz="5000" spc="-120" dirty="0">
                <a:solidFill>
                  <a:srgbClr val="FDFBFB"/>
                </a:solidFill>
                <a:latin typeface="Times New Roman" panose="02020603050405020304" pitchFamily="18" charset="0"/>
                <a:cs typeface="Times New Roman" panose="02020603050405020304" pitchFamily="18" charset="0"/>
              </a:rPr>
              <a:t>a</a:t>
            </a:r>
            <a:r>
              <a:rPr sz="5000" spc="-229" dirty="0">
                <a:solidFill>
                  <a:srgbClr val="FDFBFB"/>
                </a:solidFill>
                <a:latin typeface="Times New Roman" panose="02020603050405020304" pitchFamily="18" charset="0"/>
                <a:cs typeface="Times New Roman" panose="02020603050405020304" pitchFamily="18" charset="0"/>
              </a:rPr>
              <a:t> </a:t>
            </a:r>
            <a:r>
              <a:rPr sz="5000" spc="105" dirty="0">
                <a:solidFill>
                  <a:srgbClr val="FDFBFB"/>
                </a:solidFill>
                <a:latin typeface="Times New Roman" panose="02020603050405020304" pitchFamily="18" charset="0"/>
                <a:cs typeface="Times New Roman" panose="02020603050405020304" pitchFamily="18" charset="0"/>
              </a:rPr>
              <a:t>d</a:t>
            </a:r>
            <a:r>
              <a:rPr sz="5000" spc="-110" dirty="0">
                <a:solidFill>
                  <a:srgbClr val="FDFBFB"/>
                </a:solidFill>
                <a:latin typeface="Times New Roman" panose="02020603050405020304" pitchFamily="18" charset="0"/>
                <a:cs typeface="Times New Roman" panose="02020603050405020304" pitchFamily="18" charset="0"/>
              </a:rPr>
              <a:t>i</a:t>
            </a:r>
            <a:r>
              <a:rPr sz="5000" spc="105" dirty="0">
                <a:solidFill>
                  <a:srgbClr val="FDFBFB"/>
                </a:solidFill>
                <a:latin typeface="Times New Roman" panose="02020603050405020304" pitchFamily="18" charset="0"/>
                <a:cs typeface="Times New Roman" panose="02020603050405020304" pitchFamily="18" charset="0"/>
              </a:rPr>
              <a:t>p</a:t>
            </a:r>
            <a:r>
              <a:rPr sz="5000" spc="-130" dirty="0">
                <a:solidFill>
                  <a:srgbClr val="FDFBFB"/>
                </a:solidFill>
                <a:latin typeface="Times New Roman" panose="02020603050405020304" pitchFamily="18" charset="0"/>
                <a:cs typeface="Times New Roman" panose="02020603050405020304" pitchFamily="18" charset="0"/>
              </a:rPr>
              <a:t>e</a:t>
            </a:r>
            <a:r>
              <a:rPr sz="5000" spc="80" dirty="0">
                <a:solidFill>
                  <a:srgbClr val="FDFBFB"/>
                </a:solidFill>
                <a:latin typeface="Times New Roman" panose="02020603050405020304" pitchFamily="18" charset="0"/>
                <a:cs typeface="Times New Roman" panose="02020603050405020304" pitchFamily="18" charset="0"/>
              </a:rPr>
              <a:t>n</a:t>
            </a:r>
            <a:r>
              <a:rPr sz="5000" spc="105" dirty="0">
                <a:solidFill>
                  <a:srgbClr val="FDFBFB"/>
                </a:solidFill>
                <a:latin typeface="Times New Roman" panose="02020603050405020304" pitchFamily="18" charset="0"/>
                <a:cs typeface="Times New Roman" panose="02020603050405020304" pitchFamily="18" charset="0"/>
              </a:rPr>
              <a:t>d</a:t>
            </a:r>
            <a:r>
              <a:rPr sz="5000" spc="-130" dirty="0">
                <a:solidFill>
                  <a:srgbClr val="FDFBFB"/>
                </a:solidFill>
                <a:latin typeface="Times New Roman" panose="02020603050405020304" pitchFamily="18" charset="0"/>
                <a:cs typeface="Times New Roman" panose="02020603050405020304" pitchFamily="18" charset="0"/>
              </a:rPr>
              <a:t>e</a:t>
            </a:r>
            <a:r>
              <a:rPr sz="5000" spc="80" dirty="0">
                <a:solidFill>
                  <a:srgbClr val="FDFBFB"/>
                </a:solidFill>
                <a:latin typeface="Times New Roman" panose="02020603050405020304" pitchFamily="18" charset="0"/>
                <a:cs typeface="Times New Roman" panose="02020603050405020304" pitchFamily="18" charset="0"/>
              </a:rPr>
              <a:t>n</a:t>
            </a:r>
            <a:r>
              <a:rPr sz="5000" spc="-290" dirty="0">
                <a:solidFill>
                  <a:srgbClr val="FDFBFB"/>
                </a:solidFill>
                <a:latin typeface="Times New Roman" panose="02020603050405020304" pitchFamily="18" charset="0"/>
                <a:cs typeface="Times New Roman" panose="02020603050405020304" pitchFamily="18" charset="0"/>
              </a:rPr>
              <a:t>z</a:t>
            </a:r>
            <a:r>
              <a:rPr sz="5000" spc="-120" dirty="0">
                <a:solidFill>
                  <a:srgbClr val="FDFBFB"/>
                </a:solidFill>
                <a:latin typeface="Times New Roman" panose="02020603050405020304" pitchFamily="18" charset="0"/>
                <a:cs typeface="Times New Roman" panose="02020603050405020304" pitchFamily="18" charset="0"/>
              </a:rPr>
              <a:t>a</a:t>
            </a:r>
            <a:r>
              <a:rPr sz="5000" spc="-229" dirty="0">
                <a:solidFill>
                  <a:srgbClr val="FDFBFB"/>
                </a:solidFill>
                <a:latin typeface="Times New Roman" panose="02020603050405020304" pitchFamily="18" charset="0"/>
                <a:cs typeface="Times New Roman" panose="02020603050405020304" pitchFamily="18" charset="0"/>
              </a:rPr>
              <a:t> </a:t>
            </a:r>
            <a:r>
              <a:rPr sz="5000" spc="105" dirty="0">
                <a:solidFill>
                  <a:srgbClr val="FDFBFB"/>
                </a:solidFill>
                <a:latin typeface="Times New Roman" panose="02020603050405020304" pitchFamily="18" charset="0"/>
                <a:cs typeface="Times New Roman" panose="02020603050405020304" pitchFamily="18" charset="0"/>
              </a:rPr>
              <a:t>d</a:t>
            </a:r>
            <a:r>
              <a:rPr sz="5000" spc="-80" dirty="0">
                <a:solidFill>
                  <a:srgbClr val="FDFBFB"/>
                </a:solidFill>
                <a:latin typeface="Times New Roman" panose="02020603050405020304" pitchFamily="18" charset="0"/>
                <a:cs typeface="Times New Roman" panose="02020603050405020304" pitchFamily="18" charset="0"/>
              </a:rPr>
              <a:t>a  </a:t>
            </a:r>
            <a:r>
              <a:rPr sz="5000" spc="-95" dirty="0">
                <a:solidFill>
                  <a:srgbClr val="FDFBFB"/>
                </a:solidFill>
                <a:latin typeface="Times New Roman" panose="02020603050405020304" pitchFamily="18" charset="0"/>
                <a:cs typeface="Times New Roman" panose="02020603050405020304" pitchFamily="18" charset="0"/>
              </a:rPr>
              <a:t>Gioco</a:t>
            </a:r>
            <a:r>
              <a:rPr sz="5000" spc="-235" dirty="0">
                <a:solidFill>
                  <a:srgbClr val="FDFBFB"/>
                </a:solidFill>
                <a:latin typeface="Times New Roman" panose="02020603050405020304" pitchFamily="18" charset="0"/>
                <a:cs typeface="Times New Roman" panose="02020603050405020304" pitchFamily="18" charset="0"/>
              </a:rPr>
              <a:t> </a:t>
            </a:r>
            <a:r>
              <a:rPr sz="5000" spc="-85" dirty="0">
                <a:solidFill>
                  <a:srgbClr val="FDFBFB"/>
                </a:solidFill>
                <a:latin typeface="Times New Roman" panose="02020603050405020304" pitchFamily="18" charset="0"/>
                <a:cs typeface="Times New Roman" panose="02020603050405020304" pitchFamily="18" charset="0"/>
              </a:rPr>
              <a:t>d'azzardo.</a:t>
            </a:r>
            <a:endParaRPr sz="5000" dirty="0">
              <a:latin typeface="Times New Roman" panose="02020603050405020304" pitchFamily="18" charset="0"/>
              <a:cs typeface="Times New Roman" panose="02020603050405020304" pitchFamily="18" charset="0"/>
            </a:endParaRPr>
          </a:p>
          <a:p>
            <a:pPr marL="12700" marR="5080">
              <a:lnSpc>
                <a:spcPts val="5020"/>
              </a:lnSpc>
              <a:spcBef>
                <a:spcPts val="5010"/>
              </a:spcBef>
            </a:pPr>
            <a:r>
              <a:rPr sz="5000" spc="5" dirty="0">
                <a:solidFill>
                  <a:srgbClr val="FDFBFB"/>
                </a:solidFill>
                <a:latin typeface="Times New Roman" panose="02020603050405020304" pitchFamily="18" charset="0"/>
                <a:cs typeface="Times New Roman" panose="02020603050405020304" pitchFamily="18" charset="0"/>
              </a:rPr>
              <a:t>Mira </a:t>
            </a:r>
            <a:r>
              <a:rPr sz="5000" spc="-5" dirty="0">
                <a:solidFill>
                  <a:srgbClr val="FDFBFB"/>
                </a:solidFill>
                <a:latin typeface="Times New Roman" panose="02020603050405020304" pitchFamily="18" charset="0"/>
                <a:cs typeface="Times New Roman" panose="02020603050405020304" pitchFamily="18" charset="0"/>
              </a:rPr>
              <a:t>ad </a:t>
            </a:r>
            <a:r>
              <a:rPr sz="5000" spc="15" dirty="0">
                <a:solidFill>
                  <a:srgbClr val="FDFBFB"/>
                </a:solidFill>
                <a:latin typeface="Times New Roman" panose="02020603050405020304" pitchFamily="18" charset="0"/>
                <a:cs typeface="Times New Roman" panose="02020603050405020304" pitchFamily="18" charset="0"/>
              </a:rPr>
              <a:t>intercettare </a:t>
            </a:r>
            <a:r>
              <a:rPr sz="5000" spc="-5" dirty="0">
                <a:solidFill>
                  <a:srgbClr val="FDFBFB"/>
                </a:solidFill>
                <a:latin typeface="Times New Roman" panose="02020603050405020304" pitchFamily="18" charset="0"/>
                <a:cs typeface="Times New Roman" panose="02020603050405020304" pitchFamily="18" charset="0"/>
              </a:rPr>
              <a:t>online </a:t>
            </a:r>
            <a:r>
              <a:rPr sz="5000" spc="-60" dirty="0">
                <a:solidFill>
                  <a:srgbClr val="FDFBFB"/>
                </a:solidFill>
                <a:latin typeface="Times New Roman" panose="02020603050405020304" pitchFamily="18" charset="0"/>
                <a:cs typeface="Times New Roman" panose="02020603050405020304" pitchFamily="18" charset="0"/>
              </a:rPr>
              <a:t>il </a:t>
            </a:r>
            <a:r>
              <a:rPr sz="5000" spc="-55" dirty="0">
                <a:solidFill>
                  <a:srgbClr val="FDFBFB"/>
                </a:solidFill>
                <a:latin typeface="Times New Roman" panose="02020603050405020304" pitchFamily="18" charset="0"/>
                <a:cs typeface="Times New Roman" panose="02020603050405020304" pitchFamily="18" charset="0"/>
              </a:rPr>
              <a:t> </a:t>
            </a:r>
            <a:r>
              <a:rPr sz="5000" spc="-260" dirty="0">
                <a:solidFill>
                  <a:srgbClr val="FDFBFB"/>
                </a:solidFill>
                <a:latin typeface="Times New Roman" panose="02020603050405020304" pitchFamily="18" charset="0"/>
                <a:cs typeface="Times New Roman" panose="02020603050405020304" pitchFamily="18" charset="0"/>
              </a:rPr>
              <a:t>g</a:t>
            </a:r>
            <a:r>
              <a:rPr sz="5000" spc="-110" dirty="0">
                <a:solidFill>
                  <a:srgbClr val="FDFBFB"/>
                </a:solidFill>
                <a:latin typeface="Times New Roman" panose="02020603050405020304" pitchFamily="18" charset="0"/>
                <a:cs typeface="Times New Roman" panose="02020603050405020304" pitchFamily="18" charset="0"/>
              </a:rPr>
              <a:t>i</a:t>
            </a:r>
            <a:r>
              <a:rPr sz="5000" spc="60" dirty="0">
                <a:solidFill>
                  <a:srgbClr val="FDFBFB"/>
                </a:solidFill>
                <a:latin typeface="Times New Roman" panose="02020603050405020304" pitchFamily="18" charset="0"/>
                <a:cs typeface="Times New Roman" panose="02020603050405020304" pitchFamily="18" charset="0"/>
              </a:rPr>
              <a:t>o</a:t>
            </a:r>
            <a:r>
              <a:rPr sz="5000" spc="-220" dirty="0">
                <a:solidFill>
                  <a:srgbClr val="FDFBFB"/>
                </a:solidFill>
                <a:latin typeface="Times New Roman" panose="02020603050405020304" pitchFamily="18" charset="0"/>
                <a:cs typeface="Times New Roman" panose="02020603050405020304" pitchFamily="18" charset="0"/>
              </a:rPr>
              <a:t>c</a:t>
            </a:r>
            <a:r>
              <a:rPr sz="5000" spc="-225" dirty="0">
                <a:solidFill>
                  <a:srgbClr val="FDFBFB"/>
                </a:solidFill>
                <a:latin typeface="Times New Roman" panose="02020603050405020304" pitchFamily="18" charset="0"/>
                <a:cs typeface="Times New Roman" panose="02020603050405020304" pitchFamily="18" charset="0"/>
              </a:rPr>
              <a:t>a</a:t>
            </a:r>
            <a:r>
              <a:rPr sz="5000" spc="190" dirty="0">
                <a:solidFill>
                  <a:srgbClr val="FDFBFB"/>
                </a:solidFill>
                <a:latin typeface="Times New Roman" panose="02020603050405020304" pitchFamily="18" charset="0"/>
                <a:cs typeface="Times New Roman" panose="02020603050405020304" pitchFamily="18" charset="0"/>
              </a:rPr>
              <a:t>t</a:t>
            </a:r>
            <a:r>
              <a:rPr sz="5000" spc="60" dirty="0">
                <a:solidFill>
                  <a:srgbClr val="FDFBFB"/>
                </a:solidFill>
                <a:latin typeface="Times New Roman" panose="02020603050405020304" pitchFamily="18" charset="0"/>
                <a:cs typeface="Times New Roman" panose="02020603050405020304" pitchFamily="18" charset="0"/>
              </a:rPr>
              <a:t>o</a:t>
            </a:r>
            <a:r>
              <a:rPr sz="5000" spc="185" dirty="0">
                <a:solidFill>
                  <a:srgbClr val="FDFBFB"/>
                </a:solidFill>
                <a:latin typeface="Times New Roman" panose="02020603050405020304" pitchFamily="18" charset="0"/>
                <a:cs typeface="Times New Roman" panose="02020603050405020304" pitchFamily="18" charset="0"/>
              </a:rPr>
              <a:t>r</a:t>
            </a:r>
            <a:r>
              <a:rPr sz="5000" spc="-25" dirty="0">
                <a:solidFill>
                  <a:srgbClr val="FDFBFB"/>
                </a:solidFill>
                <a:latin typeface="Times New Roman" panose="02020603050405020304" pitchFamily="18" charset="0"/>
                <a:cs typeface="Times New Roman" panose="02020603050405020304" pitchFamily="18" charset="0"/>
              </a:rPr>
              <a:t>e</a:t>
            </a:r>
            <a:r>
              <a:rPr sz="5000" spc="-229" dirty="0">
                <a:solidFill>
                  <a:srgbClr val="FDFBFB"/>
                </a:solidFill>
                <a:latin typeface="Times New Roman" panose="02020603050405020304" pitchFamily="18" charset="0"/>
                <a:cs typeface="Times New Roman" panose="02020603050405020304" pitchFamily="18" charset="0"/>
              </a:rPr>
              <a:t> </a:t>
            </a:r>
            <a:r>
              <a:rPr sz="5000" spc="105" dirty="0">
                <a:solidFill>
                  <a:srgbClr val="FDFBFB"/>
                </a:solidFill>
                <a:latin typeface="Times New Roman" panose="02020603050405020304" pitchFamily="18" charset="0"/>
                <a:cs typeface="Times New Roman" panose="02020603050405020304" pitchFamily="18" charset="0"/>
              </a:rPr>
              <a:t>d</a:t>
            </a:r>
            <a:r>
              <a:rPr sz="5000" spc="-495" dirty="0">
                <a:solidFill>
                  <a:srgbClr val="FDFBFB"/>
                </a:solidFill>
                <a:latin typeface="Times New Roman" panose="02020603050405020304" pitchFamily="18" charset="0"/>
                <a:cs typeface="Times New Roman" panose="02020603050405020304" pitchFamily="18" charset="0"/>
              </a:rPr>
              <a:t>’</a:t>
            </a:r>
            <a:r>
              <a:rPr sz="5000" spc="-225" dirty="0">
                <a:solidFill>
                  <a:srgbClr val="FDFBFB"/>
                </a:solidFill>
                <a:latin typeface="Times New Roman" panose="02020603050405020304" pitchFamily="18" charset="0"/>
                <a:cs typeface="Times New Roman" panose="02020603050405020304" pitchFamily="18" charset="0"/>
              </a:rPr>
              <a:t>a</a:t>
            </a:r>
            <a:r>
              <a:rPr sz="5000" spc="-290" dirty="0">
                <a:solidFill>
                  <a:srgbClr val="FDFBFB"/>
                </a:solidFill>
                <a:latin typeface="Times New Roman" panose="02020603050405020304" pitchFamily="18" charset="0"/>
                <a:cs typeface="Times New Roman" panose="02020603050405020304" pitchFamily="18" charset="0"/>
              </a:rPr>
              <a:t>zz</a:t>
            </a:r>
            <a:r>
              <a:rPr sz="5000" spc="-225" dirty="0">
                <a:solidFill>
                  <a:srgbClr val="FDFBFB"/>
                </a:solidFill>
                <a:latin typeface="Times New Roman" panose="02020603050405020304" pitchFamily="18" charset="0"/>
                <a:cs typeface="Times New Roman" panose="02020603050405020304" pitchFamily="18" charset="0"/>
              </a:rPr>
              <a:t>a</a:t>
            </a:r>
            <a:r>
              <a:rPr sz="5000" spc="185" dirty="0">
                <a:solidFill>
                  <a:srgbClr val="FDFBFB"/>
                </a:solidFill>
                <a:latin typeface="Times New Roman" panose="02020603050405020304" pitchFamily="18" charset="0"/>
                <a:cs typeface="Times New Roman" panose="02020603050405020304" pitchFamily="18" charset="0"/>
              </a:rPr>
              <a:t>r</a:t>
            </a:r>
            <a:r>
              <a:rPr sz="5000" spc="105" dirty="0">
                <a:solidFill>
                  <a:srgbClr val="FDFBFB"/>
                </a:solidFill>
                <a:latin typeface="Times New Roman" panose="02020603050405020304" pitchFamily="18" charset="0"/>
                <a:cs typeface="Times New Roman" panose="02020603050405020304" pitchFamily="18" charset="0"/>
              </a:rPr>
              <a:t>d</a:t>
            </a:r>
            <a:r>
              <a:rPr sz="5000" spc="165" dirty="0">
                <a:solidFill>
                  <a:srgbClr val="FDFBFB"/>
                </a:solidFill>
                <a:latin typeface="Times New Roman" panose="02020603050405020304" pitchFamily="18" charset="0"/>
                <a:cs typeface="Times New Roman" panose="02020603050405020304" pitchFamily="18" charset="0"/>
              </a:rPr>
              <a:t>o</a:t>
            </a:r>
            <a:r>
              <a:rPr sz="5000" spc="-229" dirty="0">
                <a:solidFill>
                  <a:srgbClr val="FDFBFB"/>
                </a:solidFill>
                <a:latin typeface="Times New Roman" panose="02020603050405020304" pitchFamily="18" charset="0"/>
                <a:cs typeface="Times New Roman" panose="02020603050405020304" pitchFamily="18" charset="0"/>
              </a:rPr>
              <a:t> </a:t>
            </a:r>
            <a:r>
              <a:rPr sz="5000" spc="-25" dirty="0">
                <a:solidFill>
                  <a:srgbClr val="FDFBFB"/>
                </a:solidFill>
                <a:latin typeface="Times New Roman" panose="02020603050405020304" pitchFamily="18" charset="0"/>
                <a:cs typeface="Times New Roman" panose="02020603050405020304" pitchFamily="18" charset="0"/>
              </a:rPr>
              <a:t>e</a:t>
            </a:r>
            <a:r>
              <a:rPr sz="5000" spc="-229" dirty="0">
                <a:solidFill>
                  <a:srgbClr val="FDFBFB"/>
                </a:solidFill>
                <a:latin typeface="Times New Roman" panose="02020603050405020304" pitchFamily="18" charset="0"/>
                <a:cs typeface="Times New Roman" panose="02020603050405020304" pitchFamily="18" charset="0"/>
              </a:rPr>
              <a:t> </a:t>
            </a:r>
            <a:r>
              <a:rPr sz="5000" spc="-5" dirty="0">
                <a:solidFill>
                  <a:srgbClr val="FDFBFB"/>
                </a:solidFill>
                <a:latin typeface="Times New Roman" panose="02020603050405020304" pitchFamily="18" charset="0"/>
                <a:cs typeface="Times New Roman" panose="02020603050405020304" pitchFamily="18" charset="0"/>
              </a:rPr>
              <a:t>i</a:t>
            </a:r>
            <a:r>
              <a:rPr sz="5000" spc="-229" dirty="0">
                <a:solidFill>
                  <a:srgbClr val="FDFBFB"/>
                </a:solidFill>
                <a:latin typeface="Times New Roman" panose="02020603050405020304" pitchFamily="18" charset="0"/>
                <a:cs typeface="Times New Roman" panose="02020603050405020304" pitchFamily="18" charset="0"/>
              </a:rPr>
              <a:t> </a:t>
            </a:r>
            <a:r>
              <a:rPr sz="5000" spc="-265" dirty="0">
                <a:solidFill>
                  <a:srgbClr val="FDFBFB"/>
                </a:solidFill>
                <a:latin typeface="Times New Roman" panose="02020603050405020304" pitchFamily="18" charset="0"/>
                <a:cs typeface="Times New Roman" panose="02020603050405020304" pitchFamily="18" charset="0"/>
              </a:rPr>
              <a:t>s</a:t>
            </a:r>
            <a:r>
              <a:rPr sz="5000" spc="60" dirty="0">
                <a:solidFill>
                  <a:srgbClr val="FDFBFB"/>
                </a:solidFill>
                <a:latin typeface="Times New Roman" panose="02020603050405020304" pitchFamily="18" charset="0"/>
                <a:cs typeface="Times New Roman" panose="02020603050405020304" pitchFamily="18" charset="0"/>
              </a:rPr>
              <a:t>o</a:t>
            </a:r>
            <a:r>
              <a:rPr sz="5000" spc="-260" dirty="0">
                <a:solidFill>
                  <a:srgbClr val="FDFBFB"/>
                </a:solidFill>
                <a:latin typeface="Times New Roman" panose="02020603050405020304" pitchFamily="18" charset="0"/>
                <a:cs typeface="Times New Roman" panose="02020603050405020304" pitchFamily="18" charset="0"/>
              </a:rPr>
              <a:t>gg</a:t>
            </a:r>
            <a:r>
              <a:rPr sz="5000" spc="-130" dirty="0">
                <a:solidFill>
                  <a:srgbClr val="FDFBFB"/>
                </a:solidFill>
                <a:latin typeface="Times New Roman" panose="02020603050405020304" pitchFamily="18" charset="0"/>
                <a:cs typeface="Times New Roman" panose="02020603050405020304" pitchFamily="18" charset="0"/>
              </a:rPr>
              <a:t>e</a:t>
            </a:r>
            <a:r>
              <a:rPr sz="5000" spc="190" dirty="0">
                <a:solidFill>
                  <a:srgbClr val="FDFBFB"/>
                </a:solidFill>
                <a:latin typeface="Times New Roman" panose="02020603050405020304" pitchFamily="18" charset="0"/>
                <a:cs typeface="Times New Roman" panose="02020603050405020304" pitchFamily="18" charset="0"/>
              </a:rPr>
              <a:t>tt</a:t>
            </a:r>
            <a:r>
              <a:rPr sz="5000" spc="-5" dirty="0">
                <a:solidFill>
                  <a:srgbClr val="FDFBFB"/>
                </a:solidFill>
                <a:latin typeface="Times New Roman" panose="02020603050405020304" pitchFamily="18" charset="0"/>
                <a:cs typeface="Times New Roman" panose="02020603050405020304" pitchFamily="18" charset="0"/>
              </a:rPr>
              <a:t>i</a:t>
            </a:r>
            <a:r>
              <a:rPr sz="5000" spc="-229" dirty="0">
                <a:solidFill>
                  <a:srgbClr val="FDFBFB"/>
                </a:solidFill>
                <a:latin typeface="Times New Roman" panose="02020603050405020304" pitchFamily="18" charset="0"/>
                <a:cs typeface="Times New Roman" panose="02020603050405020304" pitchFamily="18" charset="0"/>
              </a:rPr>
              <a:t> </a:t>
            </a:r>
            <a:r>
              <a:rPr sz="5000" spc="-80" dirty="0">
                <a:solidFill>
                  <a:srgbClr val="FDFBFB"/>
                </a:solidFill>
                <a:latin typeface="Times New Roman" panose="02020603050405020304" pitchFamily="18" charset="0"/>
                <a:cs typeface="Times New Roman" panose="02020603050405020304" pitchFamily="18" charset="0"/>
              </a:rPr>
              <a:t>a  </a:t>
            </a:r>
            <a:r>
              <a:rPr sz="5000" spc="-85" dirty="0">
                <a:solidFill>
                  <a:srgbClr val="FDFBFB"/>
                </a:solidFill>
                <a:latin typeface="Times New Roman" panose="02020603050405020304" pitchFamily="18" charset="0"/>
                <a:cs typeface="Times New Roman" panose="02020603050405020304" pitchFamily="18" charset="0"/>
              </a:rPr>
              <a:t>rischio,</a:t>
            </a:r>
            <a:r>
              <a:rPr sz="5000" spc="-240" dirty="0">
                <a:solidFill>
                  <a:srgbClr val="FDFBFB"/>
                </a:solidFill>
                <a:latin typeface="Times New Roman" panose="02020603050405020304" pitchFamily="18" charset="0"/>
                <a:cs typeface="Times New Roman" panose="02020603050405020304" pitchFamily="18" charset="0"/>
              </a:rPr>
              <a:t> </a:t>
            </a:r>
            <a:r>
              <a:rPr sz="5000" spc="-30" dirty="0">
                <a:solidFill>
                  <a:srgbClr val="FDFBFB"/>
                </a:solidFill>
                <a:latin typeface="Times New Roman" panose="02020603050405020304" pitchFamily="18" charset="0"/>
                <a:cs typeface="Times New Roman" panose="02020603050405020304" pitchFamily="18" charset="0"/>
              </a:rPr>
              <a:t>invitandoli</a:t>
            </a:r>
            <a:r>
              <a:rPr sz="5000" spc="-240" dirty="0">
                <a:solidFill>
                  <a:srgbClr val="FDFBFB"/>
                </a:solidFill>
                <a:latin typeface="Times New Roman" panose="02020603050405020304" pitchFamily="18" charset="0"/>
                <a:cs typeface="Times New Roman" panose="02020603050405020304" pitchFamily="18" charset="0"/>
              </a:rPr>
              <a:t> </a:t>
            </a:r>
            <a:r>
              <a:rPr sz="5000" spc="35" dirty="0">
                <a:solidFill>
                  <a:srgbClr val="FDFBFB"/>
                </a:solidFill>
                <a:latin typeface="Times New Roman" panose="02020603050405020304" pitchFamily="18" charset="0"/>
                <a:cs typeface="Times New Roman" panose="02020603050405020304" pitchFamily="18" charset="0"/>
              </a:rPr>
              <a:t>in</a:t>
            </a:r>
            <a:r>
              <a:rPr sz="5000" spc="-240" dirty="0">
                <a:solidFill>
                  <a:srgbClr val="FDFBFB"/>
                </a:solidFill>
                <a:latin typeface="Times New Roman" panose="02020603050405020304" pitchFamily="18" charset="0"/>
                <a:cs typeface="Times New Roman" panose="02020603050405020304" pitchFamily="18" charset="0"/>
              </a:rPr>
              <a:t> </a:t>
            </a:r>
            <a:r>
              <a:rPr sz="5000" spc="130" dirty="0">
                <a:solidFill>
                  <a:srgbClr val="FDFBFB"/>
                </a:solidFill>
                <a:latin typeface="Times New Roman" panose="02020603050405020304" pitchFamily="18" charset="0"/>
                <a:cs typeface="Times New Roman" panose="02020603050405020304" pitchFamily="18" charset="0"/>
              </a:rPr>
              <a:t>un</a:t>
            </a:r>
            <a:r>
              <a:rPr sz="5000" spc="-235" dirty="0">
                <a:solidFill>
                  <a:srgbClr val="FDFBFB"/>
                </a:solidFill>
                <a:latin typeface="Times New Roman" panose="02020603050405020304" pitchFamily="18" charset="0"/>
                <a:cs typeface="Times New Roman" panose="02020603050405020304" pitchFamily="18" charset="0"/>
              </a:rPr>
              <a:t> </a:t>
            </a:r>
            <a:r>
              <a:rPr sz="5000" spc="10" dirty="0">
                <a:solidFill>
                  <a:srgbClr val="FDFBFB"/>
                </a:solidFill>
                <a:latin typeface="Times New Roman" panose="02020603050405020304" pitchFamily="18" charset="0"/>
                <a:cs typeface="Times New Roman" panose="02020603050405020304" pitchFamily="18" charset="0"/>
              </a:rPr>
              <a:t>percorso </a:t>
            </a:r>
            <a:r>
              <a:rPr sz="5000" spc="-1330" dirty="0">
                <a:solidFill>
                  <a:srgbClr val="FDFBFB"/>
                </a:solidFill>
                <a:latin typeface="Times New Roman" panose="02020603050405020304" pitchFamily="18" charset="0"/>
                <a:cs typeface="Times New Roman" panose="02020603050405020304" pitchFamily="18" charset="0"/>
              </a:rPr>
              <a:t> </a:t>
            </a:r>
            <a:r>
              <a:rPr sz="5000" spc="105" dirty="0">
                <a:solidFill>
                  <a:srgbClr val="FDFBFB"/>
                </a:solidFill>
                <a:latin typeface="Times New Roman" panose="02020603050405020304" pitchFamily="18" charset="0"/>
                <a:cs typeface="Times New Roman" panose="02020603050405020304" pitchFamily="18" charset="0"/>
              </a:rPr>
              <a:t>d</a:t>
            </a:r>
            <a:r>
              <a:rPr sz="5000" spc="-5" dirty="0">
                <a:solidFill>
                  <a:srgbClr val="FDFBFB"/>
                </a:solidFill>
                <a:latin typeface="Times New Roman" panose="02020603050405020304" pitchFamily="18" charset="0"/>
                <a:cs typeface="Times New Roman" panose="02020603050405020304" pitchFamily="18" charset="0"/>
              </a:rPr>
              <a:t>i</a:t>
            </a:r>
            <a:r>
              <a:rPr sz="5000" spc="-229" dirty="0">
                <a:solidFill>
                  <a:srgbClr val="FDFBFB"/>
                </a:solidFill>
                <a:latin typeface="Times New Roman" panose="02020603050405020304" pitchFamily="18" charset="0"/>
                <a:cs typeface="Times New Roman" panose="02020603050405020304" pitchFamily="18" charset="0"/>
              </a:rPr>
              <a:t> </a:t>
            </a:r>
            <a:r>
              <a:rPr sz="5000" spc="105" dirty="0">
                <a:solidFill>
                  <a:srgbClr val="FDFBFB"/>
                </a:solidFill>
                <a:latin typeface="Times New Roman" panose="02020603050405020304" pitchFamily="18" charset="0"/>
                <a:cs typeface="Times New Roman" panose="02020603050405020304" pitchFamily="18" charset="0"/>
              </a:rPr>
              <a:t>p</a:t>
            </a:r>
            <a:r>
              <a:rPr sz="5000" spc="185" dirty="0">
                <a:solidFill>
                  <a:srgbClr val="FDFBFB"/>
                </a:solidFill>
                <a:latin typeface="Times New Roman" panose="02020603050405020304" pitchFamily="18" charset="0"/>
                <a:cs typeface="Times New Roman" panose="02020603050405020304" pitchFamily="18" charset="0"/>
              </a:rPr>
              <a:t>r</a:t>
            </a:r>
            <a:r>
              <a:rPr sz="5000" spc="-130" dirty="0">
                <a:solidFill>
                  <a:srgbClr val="FDFBFB"/>
                </a:solidFill>
                <a:latin typeface="Times New Roman" panose="02020603050405020304" pitchFamily="18" charset="0"/>
                <a:cs typeface="Times New Roman" panose="02020603050405020304" pitchFamily="18" charset="0"/>
              </a:rPr>
              <a:t>e</a:t>
            </a:r>
            <a:r>
              <a:rPr sz="5000" spc="-265" dirty="0">
                <a:solidFill>
                  <a:srgbClr val="FDFBFB"/>
                </a:solidFill>
                <a:latin typeface="Times New Roman" panose="02020603050405020304" pitchFamily="18" charset="0"/>
                <a:cs typeface="Times New Roman" panose="02020603050405020304" pitchFamily="18" charset="0"/>
              </a:rPr>
              <a:t>s</a:t>
            </a:r>
            <a:r>
              <a:rPr sz="5000" spc="-120" dirty="0">
                <a:solidFill>
                  <a:srgbClr val="FDFBFB"/>
                </a:solidFill>
                <a:latin typeface="Times New Roman" panose="02020603050405020304" pitchFamily="18" charset="0"/>
                <a:cs typeface="Times New Roman" panose="02020603050405020304" pitchFamily="18" charset="0"/>
              </a:rPr>
              <a:t>a</a:t>
            </a:r>
            <a:r>
              <a:rPr sz="5000" spc="-229" dirty="0">
                <a:solidFill>
                  <a:srgbClr val="FDFBFB"/>
                </a:solidFill>
                <a:latin typeface="Times New Roman" panose="02020603050405020304" pitchFamily="18" charset="0"/>
                <a:cs typeface="Times New Roman" panose="02020603050405020304" pitchFamily="18" charset="0"/>
              </a:rPr>
              <a:t> </a:t>
            </a:r>
            <a:r>
              <a:rPr sz="5000" spc="105" dirty="0">
                <a:solidFill>
                  <a:srgbClr val="FDFBFB"/>
                </a:solidFill>
                <a:latin typeface="Times New Roman" panose="02020603050405020304" pitchFamily="18" charset="0"/>
                <a:cs typeface="Times New Roman" panose="02020603050405020304" pitchFamily="18" charset="0"/>
              </a:rPr>
              <a:t>d</a:t>
            </a:r>
            <a:r>
              <a:rPr sz="5000" spc="-5" dirty="0">
                <a:solidFill>
                  <a:srgbClr val="FDFBFB"/>
                </a:solidFill>
                <a:latin typeface="Times New Roman" panose="02020603050405020304" pitchFamily="18" charset="0"/>
                <a:cs typeface="Times New Roman" panose="02020603050405020304" pitchFamily="18" charset="0"/>
              </a:rPr>
              <a:t>i</a:t>
            </a:r>
            <a:r>
              <a:rPr sz="5000" spc="-229" dirty="0">
                <a:solidFill>
                  <a:srgbClr val="FDFBFB"/>
                </a:solidFill>
                <a:latin typeface="Times New Roman" panose="02020603050405020304" pitchFamily="18" charset="0"/>
                <a:cs typeface="Times New Roman" panose="02020603050405020304" pitchFamily="18" charset="0"/>
              </a:rPr>
              <a:t> </a:t>
            </a:r>
            <a:r>
              <a:rPr sz="5000" spc="-220" dirty="0">
                <a:solidFill>
                  <a:srgbClr val="FDFBFB"/>
                </a:solidFill>
                <a:latin typeface="Times New Roman" panose="02020603050405020304" pitchFamily="18" charset="0"/>
                <a:cs typeface="Times New Roman" panose="02020603050405020304" pitchFamily="18" charset="0"/>
              </a:rPr>
              <a:t>c</a:t>
            </a:r>
            <a:r>
              <a:rPr sz="5000" spc="60" dirty="0">
                <a:solidFill>
                  <a:srgbClr val="FDFBFB"/>
                </a:solidFill>
                <a:latin typeface="Times New Roman" panose="02020603050405020304" pitchFamily="18" charset="0"/>
                <a:cs typeface="Times New Roman" panose="02020603050405020304" pitchFamily="18" charset="0"/>
              </a:rPr>
              <a:t>o</a:t>
            </a:r>
            <a:r>
              <a:rPr sz="5000" spc="80" dirty="0">
                <a:solidFill>
                  <a:srgbClr val="FDFBFB"/>
                </a:solidFill>
                <a:latin typeface="Times New Roman" panose="02020603050405020304" pitchFamily="18" charset="0"/>
                <a:cs typeface="Times New Roman" panose="02020603050405020304" pitchFamily="18" charset="0"/>
              </a:rPr>
              <a:t>n</a:t>
            </a:r>
            <a:r>
              <a:rPr sz="5000" spc="-265" dirty="0">
                <a:solidFill>
                  <a:srgbClr val="FDFBFB"/>
                </a:solidFill>
                <a:latin typeface="Times New Roman" panose="02020603050405020304" pitchFamily="18" charset="0"/>
                <a:cs typeface="Times New Roman" panose="02020603050405020304" pitchFamily="18" charset="0"/>
              </a:rPr>
              <a:t>s</a:t>
            </a:r>
            <a:r>
              <a:rPr sz="5000" spc="-225" dirty="0">
                <a:solidFill>
                  <a:srgbClr val="FDFBFB"/>
                </a:solidFill>
                <a:latin typeface="Times New Roman" panose="02020603050405020304" pitchFamily="18" charset="0"/>
                <a:cs typeface="Times New Roman" panose="02020603050405020304" pitchFamily="18" charset="0"/>
              </a:rPr>
              <a:t>a</a:t>
            </a:r>
            <a:r>
              <a:rPr sz="5000" spc="105" dirty="0">
                <a:solidFill>
                  <a:srgbClr val="FDFBFB"/>
                </a:solidFill>
                <a:latin typeface="Times New Roman" panose="02020603050405020304" pitchFamily="18" charset="0"/>
                <a:cs typeface="Times New Roman" panose="02020603050405020304" pitchFamily="18" charset="0"/>
              </a:rPr>
              <a:t>p</a:t>
            </a:r>
            <a:r>
              <a:rPr sz="5000" spc="-130" dirty="0">
                <a:solidFill>
                  <a:srgbClr val="FDFBFB"/>
                </a:solidFill>
                <a:latin typeface="Times New Roman" panose="02020603050405020304" pitchFamily="18" charset="0"/>
                <a:cs typeface="Times New Roman" panose="02020603050405020304" pitchFamily="18" charset="0"/>
              </a:rPr>
              <a:t>e</a:t>
            </a:r>
            <a:r>
              <a:rPr sz="5000" spc="-300" dirty="0">
                <a:solidFill>
                  <a:srgbClr val="FDFBFB"/>
                </a:solidFill>
                <a:latin typeface="Times New Roman" panose="02020603050405020304" pitchFamily="18" charset="0"/>
                <a:cs typeface="Times New Roman" panose="02020603050405020304" pitchFamily="18" charset="0"/>
              </a:rPr>
              <a:t>v</a:t>
            </a:r>
            <a:r>
              <a:rPr sz="5000" spc="60" dirty="0">
                <a:solidFill>
                  <a:srgbClr val="FDFBFB"/>
                </a:solidFill>
                <a:latin typeface="Times New Roman" panose="02020603050405020304" pitchFamily="18" charset="0"/>
                <a:cs typeface="Times New Roman" panose="02020603050405020304" pitchFamily="18" charset="0"/>
              </a:rPr>
              <a:t>o</a:t>
            </a:r>
            <a:r>
              <a:rPr sz="5000" spc="-110" dirty="0">
                <a:solidFill>
                  <a:srgbClr val="FDFBFB"/>
                </a:solidFill>
                <a:latin typeface="Times New Roman" panose="02020603050405020304" pitchFamily="18" charset="0"/>
                <a:cs typeface="Times New Roman" panose="02020603050405020304" pitchFamily="18" charset="0"/>
              </a:rPr>
              <a:t>l</a:t>
            </a:r>
            <a:r>
              <a:rPr sz="5000" spc="-130" dirty="0">
                <a:solidFill>
                  <a:srgbClr val="FDFBFB"/>
                </a:solidFill>
                <a:latin typeface="Times New Roman" panose="02020603050405020304" pitchFamily="18" charset="0"/>
                <a:cs typeface="Times New Roman" panose="02020603050405020304" pitchFamily="18" charset="0"/>
              </a:rPr>
              <a:t>e</a:t>
            </a:r>
            <a:r>
              <a:rPr sz="5000" spc="-290" dirty="0">
                <a:solidFill>
                  <a:srgbClr val="FDFBFB"/>
                </a:solidFill>
                <a:latin typeface="Times New Roman" panose="02020603050405020304" pitchFamily="18" charset="0"/>
                <a:cs typeface="Times New Roman" panose="02020603050405020304" pitchFamily="18" charset="0"/>
              </a:rPr>
              <a:t>zz</a:t>
            </a:r>
            <a:r>
              <a:rPr sz="5000" spc="-120" dirty="0">
                <a:solidFill>
                  <a:srgbClr val="FDFBFB"/>
                </a:solidFill>
                <a:latin typeface="Times New Roman" panose="02020603050405020304" pitchFamily="18" charset="0"/>
                <a:cs typeface="Times New Roman" panose="02020603050405020304" pitchFamily="18" charset="0"/>
              </a:rPr>
              <a:t>a</a:t>
            </a:r>
            <a:r>
              <a:rPr sz="5000" spc="-229" dirty="0">
                <a:solidFill>
                  <a:srgbClr val="FDFBFB"/>
                </a:solidFill>
                <a:latin typeface="Times New Roman" panose="02020603050405020304" pitchFamily="18" charset="0"/>
                <a:cs typeface="Times New Roman" panose="02020603050405020304" pitchFamily="18" charset="0"/>
              </a:rPr>
              <a:t> </a:t>
            </a:r>
            <a:r>
              <a:rPr sz="5000" spc="-25" dirty="0">
                <a:solidFill>
                  <a:srgbClr val="FDFBFB"/>
                </a:solidFill>
                <a:latin typeface="Times New Roman" panose="02020603050405020304" pitchFamily="18" charset="0"/>
                <a:cs typeface="Times New Roman" panose="02020603050405020304" pitchFamily="18" charset="0"/>
              </a:rPr>
              <a:t>e</a:t>
            </a:r>
            <a:r>
              <a:rPr sz="5000" spc="-229" dirty="0">
                <a:solidFill>
                  <a:srgbClr val="FDFBFB"/>
                </a:solidFill>
                <a:latin typeface="Times New Roman" panose="02020603050405020304" pitchFamily="18" charset="0"/>
                <a:cs typeface="Times New Roman" panose="02020603050405020304" pitchFamily="18" charset="0"/>
              </a:rPr>
              <a:t> </a:t>
            </a:r>
            <a:r>
              <a:rPr sz="5000" spc="-225" dirty="0">
                <a:solidFill>
                  <a:srgbClr val="FDFBFB"/>
                </a:solidFill>
                <a:latin typeface="Times New Roman" panose="02020603050405020304" pitchFamily="18" charset="0"/>
                <a:cs typeface="Times New Roman" panose="02020603050405020304" pitchFamily="18" charset="0"/>
              </a:rPr>
              <a:t>a</a:t>
            </a:r>
            <a:r>
              <a:rPr sz="5000" spc="135" dirty="0">
                <a:solidFill>
                  <a:srgbClr val="FDFBFB"/>
                </a:solidFill>
                <a:latin typeface="Times New Roman" panose="02020603050405020304" pitchFamily="18" charset="0"/>
                <a:cs typeface="Times New Roman" panose="02020603050405020304" pitchFamily="18" charset="0"/>
              </a:rPr>
              <a:t>d  </a:t>
            </a:r>
            <a:r>
              <a:rPr sz="5000" spc="80" dirty="0">
                <a:solidFill>
                  <a:srgbClr val="FDFBFB"/>
                </a:solidFill>
                <a:latin typeface="Times New Roman" panose="02020603050405020304" pitchFamily="18" charset="0"/>
                <a:cs typeface="Times New Roman" panose="02020603050405020304" pitchFamily="18" charset="0"/>
              </a:rPr>
              <a:t>u</a:t>
            </a:r>
            <a:r>
              <a:rPr sz="5000" spc="185" dirty="0">
                <a:solidFill>
                  <a:srgbClr val="FDFBFB"/>
                </a:solidFill>
                <a:latin typeface="Times New Roman" panose="02020603050405020304" pitchFamily="18" charset="0"/>
                <a:cs typeface="Times New Roman" panose="02020603050405020304" pitchFamily="18" charset="0"/>
              </a:rPr>
              <a:t>n</a:t>
            </a:r>
            <a:r>
              <a:rPr sz="5000" spc="-229" dirty="0">
                <a:solidFill>
                  <a:srgbClr val="FDFBFB"/>
                </a:solidFill>
                <a:latin typeface="Times New Roman" panose="02020603050405020304" pitchFamily="18" charset="0"/>
                <a:cs typeface="Times New Roman" panose="02020603050405020304" pitchFamily="18" charset="0"/>
              </a:rPr>
              <a:t> </a:t>
            </a:r>
            <a:r>
              <a:rPr sz="5000" spc="105" dirty="0">
                <a:solidFill>
                  <a:srgbClr val="FDFBFB"/>
                </a:solidFill>
                <a:latin typeface="Times New Roman" panose="02020603050405020304" pitchFamily="18" charset="0"/>
                <a:cs typeface="Times New Roman" panose="02020603050405020304" pitchFamily="18" charset="0"/>
              </a:rPr>
              <a:t>d</a:t>
            </a:r>
            <a:r>
              <a:rPr sz="5000" spc="-110" dirty="0">
                <a:solidFill>
                  <a:srgbClr val="FDFBFB"/>
                </a:solidFill>
                <a:latin typeface="Times New Roman" panose="02020603050405020304" pitchFamily="18" charset="0"/>
                <a:cs typeface="Times New Roman" panose="02020603050405020304" pitchFamily="18" charset="0"/>
              </a:rPr>
              <a:t>i</a:t>
            </a:r>
            <a:r>
              <a:rPr sz="5000" spc="-225" dirty="0">
                <a:solidFill>
                  <a:srgbClr val="FDFBFB"/>
                </a:solidFill>
                <a:latin typeface="Times New Roman" panose="02020603050405020304" pitchFamily="18" charset="0"/>
                <a:cs typeface="Times New Roman" panose="02020603050405020304" pitchFamily="18" charset="0"/>
              </a:rPr>
              <a:t>a</a:t>
            </a:r>
            <a:r>
              <a:rPr sz="5000" spc="-110" dirty="0">
                <a:solidFill>
                  <a:srgbClr val="FDFBFB"/>
                </a:solidFill>
                <a:latin typeface="Times New Roman" panose="02020603050405020304" pitchFamily="18" charset="0"/>
                <a:cs typeface="Times New Roman" panose="02020603050405020304" pitchFamily="18" charset="0"/>
              </a:rPr>
              <a:t>l</a:t>
            </a:r>
            <a:r>
              <a:rPr sz="5000" spc="60" dirty="0">
                <a:solidFill>
                  <a:srgbClr val="FDFBFB"/>
                </a:solidFill>
                <a:latin typeface="Times New Roman" panose="02020603050405020304" pitchFamily="18" charset="0"/>
                <a:cs typeface="Times New Roman" panose="02020603050405020304" pitchFamily="18" charset="0"/>
              </a:rPr>
              <a:t>o</a:t>
            </a:r>
            <a:r>
              <a:rPr sz="5000" spc="-260" dirty="0">
                <a:solidFill>
                  <a:srgbClr val="FDFBFB"/>
                </a:solidFill>
                <a:latin typeface="Times New Roman" panose="02020603050405020304" pitchFamily="18" charset="0"/>
                <a:cs typeface="Times New Roman" panose="02020603050405020304" pitchFamily="18" charset="0"/>
              </a:rPr>
              <a:t>g</a:t>
            </a:r>
            <a:r>
              <a:rPr sz="5000" spc="165" dirty="0">
                <a:solidFill>
                  <a:srgbClr val="FDFBFB"/>
                </a:solidFill>
                <a:latin typeface="Times New Roman" panose="02020603050405020304" pitchFamily="18" charset="0"/>
                <a:cs typeface="Times New Roman" panose="02020603050405020304" pitchFamily="18" charset="0"/>
              </a:rPr>
              <a:t>o</a:t>
            </a:r>
            <a:r>
              <a:rPr sz="5000" spc="-229" dirty="0">
                <a:solidFill>
                  <a:srgbClr val="FDFBFB"/>
                </a:solidFill>
                <a:latin typeface="Times New Roman" panose="02020603050405020304" pitchFamily="18" charset="0"/>
                <a:cs typeface="Times New Roman" panose="02020603050405020304" pitchFamily="18" charset="0"/>
              </a:rPr>
              <a:t> </a:t>
            </a:r>
            <a:r>
              <a:rPr sz="5000" spc="190" dirty="0">
                <a:solidFill>
                  <a:srgbClr val="FDFBFB"/>
                </a:solidFill>
                <a:latin typeface="Times New Roman" panose="02020603050405020304" pitchFamily="18" charset="0"/>
                <a:cs typeface="Times New Roman" panose="02020603050405020304" pitchFamily="18" charset="0"/>
              </a:rPr>
              <a:t>t</a:t>
            </a:r>
            <a:r>
              <a:rPr sz="5000" spc="185" dirty="0">
                <a:solidFill>
                  <a:srgbClr val="FDFBFB"/>
                </a:solidFill>
                <a:latin typeface="Times New Roman" panose="02020603050405020304" pitchFamily="18" charset="0"/>
                <a:cs typeface="Times New Roman" panose="02020603050405020304" pitchFamily="18" charset="0"/>
              </a:rPr>
              <a:t>r</a:t>
            </a:r>
            <a:r>
              <a:rPr sz="5000" spc="-225" dirty="0">
                <a:solidFill>
                  <a:srgbClr val="FDFBFB"/>
                </a:solidFill>
                <a:latin typeface="Times New Roman" panose="02020603050405020304" pitchFamily="18" charset="0"/>
                <a:cs typeface="Times New Roman" panose="02020603050405020304" pitchFamily="18" charset="0"/>
              </a:rPr>
              <a:t>a</a:t>
            </a:r>
            <a:r>
              <a:rPr sz="5000" spc="170" dirty="0">
                <a:solidFill>
                  <a:srgbClr val="FDFBFB"/>
                </a:solidFill>
                <a:latin typeface="Times New Roman" panose="02020603050405020304" pitchFamily="18" charset="0"/>
                <a:cs typeface="Times New Roman" panose="02020603050405020304" pitchFamily="18" charset="0"/>
              </a:rPr>
              <a:t>m</a:t>
            </a:r>
            <a:r>
              <a:rPr sz="5000" spc="-110" dirty="0">
                <a:solidFill>
                  <a:srgbClr val="FDFBFB"/>
                </a:solidFill>
                <a:latin typeface="Times New Roman" panose="02020603050405020304" pitchFamily="18" charset="0"/>
                <a:cs typeface="Times New Roman" panose="02020603050405020304" pitchFamily="18" charset="0"/>
              </a:rPr>
              <a:t>i</a:t>
            </a:r>
            <a:r>
              <a:rPr sz="5000" spc="190" dirty="0">
                <a:solidFill>
                  <a:srgbClr val="FDFBFB"/>
                </a:solidFill>
                <a:latin typeface="Times New Roman" panose="02020603050405020304" pitchFamily="18" charset="0"/>
                <a:cs typeface="Times New Roman" panose="02020603050405020304" pitchFamily="18" charset="0"/>
              </a:rPr>
              <a:t>t</a:t>
            </a:r>
            <a:r>
              <a:rPr sz="5000" spc="-25" dirty="0">
                <a:solidFill>
                  <a:srgbClr val="FDFBFB"/>
                </a:solidFill>
                <a:latin typeface="Times New Roman" panose="02020603050405020304" pitchFamily="18" charset="0"/>
                <a:cs typeface="Times New Roman" panose="02020603050405020304" pitchFamily="18" charset="0"/>
              </a:rPr>
              <a:t>e</a:t>
            </a:r>
            <a:r>
              <a:rPr sz="5000" spc="-229" dirty="0">
                <a:solidFill>
                  <a:srgbClr val="FDFBFB"/>
                </a:solidFill>
                <a:latin typeface="Times New Roman" panose="02020603050405020304" pitchFamily="18" charset="0"/>
                <a:cs typeface="Times New Roman" panose="02020603050405020304" pitchFamily="18" charset="0"/>
              </a:rPr>
              <a:t> </a:t>
            </a:r>
            <a:r>
              <a:rPr sz="5000" spc="-5" dirty="0">
                <a:solidFill>
                  <a:srgbClr val="FDFBFB"/>
                </a:solidFill>
                <a:latin typeface="Times New Roman" panose="02020603050405020304" pitchFamily="18" charset="0"/>
                <a:cs typeface="Times New Roman" panose="02020603050405020304" pitchFamily="18" charset="0"/>
              </a:rPr>
              <a:t>i</a:t>
            </a:r>
            <a:r>
              <a:rPr sz="5000" spc="-229" dirty="0">
                <a:solidFill>
                  <a:srgbClr val="FDFBFB"/>
                </a:solidFill>
                <a:latin typeface="Times New Roman" panose="02020603050405020304" pitchFamily="18" charset="0"/>
                <a:cs typeface="Times New Roman" panose="02020603050405020304" pitchFamily="18" charset="0"/>
              </a:rPr>
              <a:t> </a:t>
            </a:r>
            <a:r>
              <a:rPr sz="5000" spc="-265" dirty="0">
                <a:solidFill>
                  <a:srgbClr val="FDFBFB"/>
                </a:solidFill>
                <a:latin typeface="Times New Roman" panose="02020603050405020304" pitchFamily="18" charset="0"/>
                <a:cs typeface="Times New Roman" panose="02020603050405020304" pitchFamily="18" charset="0"/>
              </a:rPr>
              <a:t>s</a:t>
            </a:r>
            <a:r>
              <a:rPr sz="5000" spc="60" dirty="0">
                <a:solidFill>
                  <a:srgbClr val="FDFBFB"/>
                </a:solidFill>
                <a:latin typeface="Times New Roman" panose="02020603050405020304" pitchFamily="18" charset="0"/>
                <a:cs typeface="Times New Roman" panose="02020603050405020304" pitchFamily="18" charset="0"/>
              </a:rPr>
              <a:t>o</a:t>
            </a:r>
            <a:r>
              <a:rPr sz="5000" spc="-220" dirty="0">
                <a:solidFill>
                  <a:srgbClr val="FDFBFB"/>
                </a:solidFill>
                <a:latin typeface="Times New Roman" panose="02020603050405020304" pitchFamily="18" charset="0"/>
                <a:cs typeface="Times New Roman" panose="02020603050405020304" pitchFamily="18" charset="0"/>
              </a:rPr>
              <a:t>c</a:t>
            </a:r>
            <a:r>
              <a:rPr sz="5000" spc="-110" dirty="0">
                <a:solidFill>
                  <a:srgbClr val="FDFBFB"/>
                </a:solidFill>
                <a:latin typeface="Times New Roman" panose="02020603050405020304" pitchFamily="18" charset="0"/>
                <a:cs typeface="Times New Roman" panose="02020603050405020304" pitchFamily="18" charset="0"/>
              </a:rPr>
              <a:t>i</a:t>
            </a:r>
            <a:r>
              <a:rPr sz="5000" spc="-225" dirty="0">
                <a:solidFill>
                  <a:srgbClr val="FDFBFB"/>
                </a:solidFill>
                <a:latin typeface="Times New Roman" panose="02020603050405020304" pitchFamily="18" charset="0"/>
                <a:cs typeface="Times New Roman" panose="02020603050405020304" pitchFamily="18" charset="0"/>
              </a:rPr>
              <a:t>a</a:t>
            </a:r>
            <a:r>
              <a:rPr sz="5000" spc="-5" dirty="0">
                <a:solidFill>
                  <a:srgbClr val="FDFBFB"/>
                </a:solidFill>
                <a:latin typeface="Times New Roman" panose="02020603050405020304" pitchFamily="18" charset="0"/>
                <a:cs typeface="Times New Roman" panose="02020603050405020304" pitchFamily="18" charset="0"/>
              </a:rPr>
              <a:t>l</a:t>
            </a:r>
            <a:r>
              <a:rPr sz="5000" spc="-229" dirty="0">
                <a:solidFill>
                  <a:srgbClr val="FDFBFB"/>
                </a:solidFill>
                <a:latin typeface="Times New Roman" panose="02020603050405020304" pitchFamily="18" charset="0"/>
                <a:cs typeface="Times New Roman" panose="02020603050405020304" pitchFamily="18" charset="0"/>
              </a:rPr>
              <a:t> </a:t>
            </a:r>
            <a:r>
              <a:rPr sz="5000" spc="170" dirty="0">
                <a:solidFill>
                  <a:srgbClr val="FDFBFB"/>
                </a:solidFill>
                <a:latin typeface="Times New Roman" panose="02020603050405020304" pitchFamily="18" charset="0"/>
                <a:cs typeface="Times New Roman" panose="02020603050405020304" pitchFamily="18" charset="0"/>
              </a:rPr>
              <a:t>m</a:t>
            </a:r>
            <a:r>
              <a:rPr sz="5000" spc="-130" dirty="0">
                <a:solidFill>
                  <a:srgbClr val="FDFBFB"/>
                </a:solidFill>
                <a:latin typeface="Times New Roman" panose="02020603050405020304" pitchFamily="18" charset="0"/>
                <a:cs typeface="Times New Roman" panose="02020603050405020304" pitchFamily="18" charset="0"/>
              </a:rPr>
              <a:t>e</a:t>
            </a:r>
            <a:r>
              <a:rPr sz="5000" spc="105" dirty="0">
                <a:solidFill>
                  <a:srgbClr val="FDFBFB"/>
                </a:solidFill>
                <a:latin typeface="Times New Roman" panose="02020603050405020304" pitchFamily="18" charset="0"/>
                <a:cs typeface="Times New Roman" panose="02020603050405020304" pitchFamily="18" charset="0"/>
              </a:rPr>
              <a:t>d</a:t>
            </a:r>
            <a:r>
              <a:rPr sz="5000" spc="-110" dirty="0">
                <a:solidFill>
                  <a:srgbClr val="FDFBFB"/>
                </a:solidFill>
                <a:latin typeface="Times New Roman" panose="02020603050405020304" pitchFamily="18" charset="0"/>
                <a:cs typeface="Times New Roman" panose="02020603050405020304" pitchFamily="18" charset="0"/>
              </a:rPr>
              <a:t>i</a:t>
            </a:r>
            <a:r>
              <a:rPr sz="5000" spc="-225" dirty="0">
                <a:solidFill>
                  <a:srgbClr val="FDFBFB"/>
                </a:solidFill>
                <a:latin typeface="Times New Roman" panose="02020603050405020304" pitchFamily="18" charset="0"/>
                <a:cs typeface="Times New Roman" panose="02020603050405020304" pitchFamily="18" charset="0"/>
              </a:rPr>
              <a:t>a</a:t>
            </a:r>
            <a:r>
              <a:rPr sz="5000" spc="-305" dirty="0">
                <a:solidFill>
                  <a:srgbClr val="FDFBFB"/>
                </a:solidFill>
                <a:latin typeface="Times New Roman" panose="02020603050405020304" pitchFamily="18" charset="0"/>
                <a:cs typeface="Times New Roman" panose="02020603050405020304" pitchFamily="18" charset="0"/>
              </a:rPr>
              <a:t>,  </a:t>
            </a:r>
            <a:r>
              <a:rPr sz="5000" spc="-70" dirty="0">
                <a:solidFill>
                  <a:srgbClr val="FDFBFB"/>
                </a:solidFill>
                <a:latin typeface="Times New Roman" panose="02020603050405020304" pitchFamily="18" charset="0"/>
                <a:cs typeface="Times New Roman" panose="02020603050405020304" pitchFamily="18" charset="0"/>
              </a:rPr>
              <a:t>allo </a:t>
            </a:r>
            <a:r>
              <a:rPr sz="5000" spc="-30" dirty="0">
                <a:solidFill>
                  <a:srgbClr val="FDFBFB"/>
                </a:solidFill>
                <a:latin typeface="Times New Roman" panose="02020603050405020304" pitchFamily="18" charset="0"/>
                <a:cs typeface="Times New Roman" panose="02020603050405020304" pitchFamily="18" charset="0"/>
              </a:rPr>
              <a:t>scopo </a:t>
            </a:r>
            <a:r>
              <a:rPr sz="5000" spc="50" dirty="0">
                <a:solidFill>
                  <a:srgbClr val="FDFBFB"/>
                </a:solidFill>
                <a:latin typeface="Times New Roman" panose="02020603050405020304" pitchFamily="18" charset="0"/>
                <a:cs typeface="Times New Roman" panose="02020603050405020304" pitchFamily="18" charset="0"/>
              </a:rPr>
              <a:t>di </a:t>
            </a:r>
            <a:r>
              <a:rPr sz="5000" spc="55" dirty="0">
                <a:solidFill>
                  <a:srgbClr val="FDFBFB"/>
                </a:solidFill>
                <a:latin typeface="Times New Roman" panose="02020603050405020304" pitchFamily="18" charset="0"/>
                <a:cs typeface="Times New Roman" panose="02020603050405020304" pitchFamily="18" charset="0"/>
              </a:rPr>
              <a:t>fornire </a:t>
            </a:r>
            <a:r>
              <a:rPr sz="5000" spc="20" dirty="0">
                <a:solidFill>
                  <a:srgbClr val="FDFBFB"/>
                </a:solidFill>
                <a:latin typeface="Times New Roman" panose="02020603050405020304" pitchFamily="18" charset="0"/>
                <a:cs typeface="Times New Roman" panose="02020603050405020304" pitchFamily="18" charset="0"/>
              </a:rPr>
              <a:t>aiuto </a:t>
            </a:r>
            <a:r>
              <a:rPr sz="5000" spc="25" dirty="0">
                <a:solidFill>
                  <a:srgbClr val="FDFBFB"/>
                </a:solidFill>
                <a:latin typeface="Times New Roman" panose="02020603050405020304" pitchFamily="18" charset="0"/>
                <a:cs typeface="Times New Roman" panose="02020603050405020304" pitchFamily="18" charset="0"/>
              </a:rPr>
              <a:t> </a:t>
            </a:r>
            <a:r>
              <a:rPr sz="5000" spc="-220" dirty="0">
                <a:solidFill>
                  <a:srgbClr val="FDFBFB"/>
                </a:solidFill>
                <a:latin typeface="Times New Roman" panose="02020603050405020304" pitchFamily="18" charset="0"/>
                <a:cs typeface="Times New Roman" panose="02020603050405020304" pitchFamily="18" charset="0"/>
              </a:rPr>
              <a:t>c</a:t>
            </a:r>
            <a:r>
              <a:rPr sz="5000" spc="60" dirty="0">
                <a:solidFill>
                  <a:srgbClr val="FDFBFB"/>
                </a:solidFill>
                <a:latin typeface="Times New Roman" panose="02020603050405020304" pitchFamily="18" charset="0"/>
                <a:cs typeface="Times New Roman" panose="02020603050405020304" pitchFamily="18" charset="0"/>
              </a:rPr>
              <a:t>o</a:t>
            </a:r>
            <a:r>
              <a:rPr sz="5000" spc="80" dirty="0">
                <a:solidFill>
                  <a:srgbClr val="FDFBFB"/>
                </a:solidFill>
                <a:latin typeface="Times New Roman" panose="02020603050405020304" pitchFamily="18" charset="0"/>
                <a:cs typeface="Times New Roman" panose="02020603050405020304" pitchFamily="18" charset="0"/>
              </a:rPr>
              <a:t>n</a:t>
            </a:r>
            <a:r>
              <a:rPr sz="5000" spc="-220" dirty="0">
                <a:solidFill>
                  <a:srgbClr val="FDFBFB"/>
                </a:solidFill>
                <a:latin typeface="Times New Roman" panose="02020603050405020304" pitchFamily="18" charset="0"/>
                <a:cs typeface="Times New Roman" panose="02020603050405020304" pitchFamily="18" charset="0"/>
              </a:rPr>
              <a:t>c</a:t>
            </a:r>
            <a:r>
              <a:rPr sz="5000" spc="185" dirty="0">
                <a:solidFill>
                  <a:srgbClr val="FDFBFB"/>
                </a:solidFill>
                <a:latin typeface="Times New Roman" panose="02020603050405020304" pitchFamily="18" charset="0"/>
                <a:cs typeface="Times New Roman" panose="02020603050405020304" pitchFamily="18" charset="0"/>
              </a:rPr>
              <a:t>r</a:t>
            </a:r>
            <a:r>
              <a:rPr sz="5000" spc="-130" dirty="0">
                <a:solidFill>
                  <a:srgbClr val="FDFBFB"/>
                </a:solidFill>
                <a:latin typeface="Times New Roman" panose="02020603050405020304" pitchFamily="18" charset="0"/>
                <a:cs typeface="Times New Roman" panose="02020603050405020304" pitchFamily="18" charset="0"/>
              </a:rPr>
              <a:t>e</a:t>
            </a:r>
            <a:r>
              <a:rPr sz="5000" spc="190" dirty="0">
                <a:solidFill>
                  <a:srgbClr val="FDFBFB"/>
                </a:solidFill>
                <a:latin typeface="Times New Roman" panose="02020603050405020304" pitchFamily="18" charset="0"/>
                <a:cs typeface="Times New Roman" panose="02020603050405020304" pitchFamily="18" charset="0"/>
              </a:rPr>
              <a:t>t</a:t>
            </a:r>
            <a:r>
              <a:rPr sz="5000" spc="165" dirty="0">
                <a:solidFill>
                  <a:srgbClr val="FDFBFB"/>
                </a:solidFill>
                <a:latin typeface="Times New Roman" panose="02020603050405020304" pitchFamily="18" charset="0"/>
                <a:cs typeface="Times New Roman" panose="02020603050405020304" pitchFamily="18" charset="0"/>
              </a:rPr>
              <a:t>o</a:t>
            </a:r>
            <a:r>
              <a:rPr sz="5000" spc="-229" dirty="0">
                <a:solidFill>
                  <a:srgbClr val="FDFBFB"/>
                </a:solidFill>
                <a:latin typeface="Times New Roman" panose="02020603050405020304" pitchFamily="18" charset="0"/>
                <a:cs typeface="Times New Roman" panose="02020603050405020304" pitchFamily="18" charset="0"/>
              </a:rPr>
              <a:t> </a:t>
            </a:r>
            <a:r>
              <a:rPr sz="5000" spc="-265" dirty="0">
                <a:solidFill>
                  <a:srgbClr val="FDFBFB"/>
                </a:solidFill>
                <a:latin typeface="Times New Roman" panose="02020603050405020304" pitchFamily="18" charset="0"/>
                <a:cs typeface="Times New Roman" panose="02020603050405020304" pitchFamily="18" charset="0"/>
              </a:rPr>
              <a:t>s</a:t>
            </a:r>
            <a:r>
              <a:rPr sz="5000" spc="-110" dirty="0">
                <a:solidFill>
                  <a:srgbClr val="FDFBFB"/>
                </a:solidFill>
                <a:latin typeface="Times New Roman" panose="02020603050405020304" pitchFamily="18" charset="0"/>
                <a:cs typeface="Times New Roman" panose="02020603050405020304" pitchFamily="18" charset="0"/>
              </a:rPr>
              <a:t>i</a:t>
            </a:r>
            <a:r>
              <a:rPr sz="5000" spc="-120" dirty="0">
                <a:solidFill>
                  <a:srgbClr val="FDFBFB"/>
                </a:solidFill>
                <a:latin typeface="Times New Roman" panose="02020603050405020304" pitchFamily="18" charset="0"/>
                <a:cs typeface="Times New Roman" panose="02020603050405020304" pitchFamily="18" charset="0"/>
              </a:rPr>
              <a:t>a</a:t>
            </a:r>
            <a:r>
              <a:rPr sz="5000" spc="-229" dirty="0">
                <a:solidFill>
                  <a:srgbClr val="FDFBFB"/>
                </a:solidFill>
                <a:latin typeface="Times New Roman" panose="02020603050405020304" pitchFamily="18" charset="0"/>
                <a:cs typeface="Times New Roman" panose="02020603050405020304" pitchFamily="18" charset="0"/>
              </a:rPr>
              <a:t> </a:t>
            </a:r>
            <a:r>
              <a:rPr sz="5000" spc="-120" dirty="0">
                <a:solidFill>
                  <a:srgbClr val="FDFBFB"/>
                </a:solidFill>
                <a:latin typeface="Times New Roman" panose="02020603050405020304" pitchFamily="18" charset="0"/>
                <a:cs typeface="Times New Roman" panose="02020603050405020304" pitchFamily="18" charset="0"/>
              </a:rPr>
              <a:t>a</a:t>
            </a:r>
            <a:r>
              <a:rPr sz="5000" spc="-229" dirty="0">
                <a:solidFill>
                  <a:srgbClr val="FDFBFB"/>
                </a:solidFill>
                <a:latin typeface="Times New Roman" panose="02020603050405020304" pitchFamily="18" charset="0"/>
                <a:cs typeface="Times New Roman" panose="02020603050405020304" pitchFamily="18" charset="0"/>
              </a:rPr>
              <a:t> </a:t>
            </a:r>
            <a:r>
              <a:rPr sz="5000" spc="-110" dirty="0">
                <a:solidFill>
                  <a:srgbClr val="FDFBFB"/>
                </a:solidFill>
                <a:latin typeface="Times New Roman" panose="02020603050405020304" pitchFamily="18" charset="0"/>
                <a:cs typeface="Times New Roman" panose="02020603050405020304" pitchFamily="18" charset="0"/>
              </a:rPr>
              <a:t>l</a:t>
            </a:r>
            <a:r>
              <a:rPr sz="5000" spc="60" dirty="0">
                <a:solidFill>
                  <a:srgbClr val="FDFBFB"/>
                </a:solidFill>
                <a:latin typeface="Times New Roman" panose="02020603050405020304" pitchFamily="18" charset="0"/>
                <a:cs typeface="Times New Roman" panose="02020603050405020304" pitchFamily="18" charset="0"/>
              </a:rPr>
              <a:t>o</a:t>
            </a:r>
            <a:r>
              <a:rPr sz="5000" spc="185" dirty="0">
                <a:solidFill>
                  <a:srgbClr val="FDFBFB"/>
                </a:solidFill>
                <a:latin typeface="Times New Roman" panose="02020603050405020304" pitchFamily="18" charset="0"/>
                <a:cs typeface="Times New Roman" panose="02020603050405020304" pitchFamily="18" charset="0"/>
              </a:rPr>
              <a:t>r</a:t>
            </a:r>
            <a:r>
              <a:rPr sz="5000" spc="165" dirty="0">
                <a:solidFill>
                  <a:srgbClr val="FDFBFB"/>
                </a:solidFill>
                <a:latin typeface="Times New Roman" panose="02020603050405020304" pitchFamily="18" charset="0"/>
                <a:cs typeface="Times New Roman" panose="02020603050405020304" pitchFamily="18" charset="0"/>
              </a:rPr>
              <a:t>o</a:t>
            </a:r>
            <a:r>
              <a:rPr sz="5000" spc="-229" dirty="0">
                <a:solidFill>
                  <a:srgbClr val="FDFBFB"/>
                </a:solidFill>
                <a:latin typeface="Times New Roman" panose="02020603050405020304" pitchFamily="18" charset="0"/>
                <a:cs typeface="Times New Roman" panose="02020603050405020304" pitchFamily="18" charset="0"/>
              </a:rPr>
              <a:t> </a:t>
            </a:r>
            <a:r>
              <a:rPr sz="5000" spc="-220" dirty="0">
                <a:solidFill>
                  <a:srgbClr val="FDFBFB"/>
                </a:solidFill>
                <a:latin typeface="Times New Roman" panose="02020603050405020304" pitchFamily="18" charset="0"/>
                <a:cs typeface="Times New Roman" panose="02020603050405020304" pitchFamily="18" charset="0"/>
              </a:rPr>
              <a:t>c</a:t>
            </a:r>
            <a:r>
              <a:rPr sz="5000" spc="80" dirty="0">
                <a:solidFill>
                  <a:srgbClr val="FDFBFB"/>
                </a:solidFill>
                <a:latin typeface="Times New Roman" panose="02020603050405020304" pitchFamily="18" charset="0"/>
                <a:cs typeface="Times New Roman" panose="02020603050405020304" pitchFamily="18" charset="0"/>
              </a:rPr>
              <a:t>h</a:t>
            </a:r>
            <a:r>
              <a:rPr sz="5000" spc="-25" dirty="0">
                <a:solidFill>
                  <a:srgbClr val="FDFBFB"/>
                </a:solidFill>
                <a:latin typeface="Times New Roman" panose="02020603050405020304" pitchFamily="18" charset="0"/>
                <a:cs typeface="Times New Roman" panose="02020603050405020304" pitchFamily="18" charset="0"/>
              </a:rPr>
              <a:t>e</a:t>
            </a:r>
            <a:r>
              <a:rPr sz="5000" spc="-229" dirty="0">
                <a:solidFill>
                  <a:srgbClr val="FDFBFB"/>
                </a:solidFill>
                <a:latin typeface="Times New Roman" panose="02020603050405020304" pitchFamily="18" charset="0"/>
                <a:cs typeface="Times New Roman" panose="02020603050405020304" pitchFamily="18" charset="0"/>
              </a:rPr>
              <a:t> </a:t>
            </a:r>
            <a:r>
              <a:rPr sz="5000" spc="-225" dirty="0">
                <a:solidFill>
                  <a:srgbClr val="FDFBFB"/>
                </a:solidFill>
                <a:latin typeface="Times New Roman" panose="02020603050405020304" pitchFamily="18" charset="0"/>
                <a:cs typeface="Times New Roman" panose="02020603050405020304" pitchFamily="18" charset="0"/>
              </a:rPr>
              <a:t>a</a:t>
            </a:r>
            <a:r>
              <a:rPr sz="5000" spc="-5" dirty="0">
                <a:solidFill>
                  <a:srgbClr val="FDFBFB"/>
                </a:solidFill>
                <a:latin typeface="Times New Roman" panose="02020603050405020304" pitchFamily="18" charset="0"/>
                <a:cs typeface="Times New Roman" panose="02020603050405020304" pitchFamily="18" charset="0"/>
              </a:rPr>
              <a:t>i</a:t>
            </a:r>
            <a:r>
              <a:rPr sz="5000" spc="-229" dirty="0">
                <a:solidFill>
                  <a:srgbClr val="FDFBFB"/>
                </a:solidFill>
                <a:latin typeface="Times New Roman" panose="02020603050405020304" pitchFamily="18" charset="0"/>
                <a:cs typeface="Times New Roman" panose="02020603050405020304" pitchFamily="18" charset="0"/>
              </a:rPr>
              <a:t> </a:t>
            </a:r>
            <a:r>
              <a:rPr sz="5000" spc="-265" dirty="0">
                <a:solidFill>
                  <a:srgbClr val="FDFBFB"/>
                </a:solidFill>
                <a:latin typeface="Times New Roman" panose="02020603050405020304" pitchFamily="18" charset="0"/>
                <a:cs typeface="Times New Roman" panose="02020603050405020304" pitchFamily="18" charset="0"/>
              </a:rPr>
              <a:t>s</a:t>
            </a:r>
            <a:r>
              <a:rPr sz="5000" spc="80" dirty="0">
                <a:solidFill>
                  <a:srgbClr val="FDFBFB"/>
                </a:solidFill>
                <a:latin typeface="Times New Roman" panose="02020603050405020304" pitchFamily="18" charset="0"/>
                <a:cs typeface="Times New Roman" panose="02020603050405020304" pitchFamily="18" charset="0"/>
              </a:rPr>
              <a:t>u</a:t>
            </a:r>
            <a:r>
              <a:rPr sz="5000" spc="60" dirty="0">
                <a:solidFill>
                  <a:srgbClr val="FDFBFB"/>
                </a:solidFill>
                <a:latin typeface="Times New Roman" panose="02020603050405020304" pitchFamily="18" charset="0"/>
                <a:cs typeface="Times New Roman" panose="02020603050405020304" pitchFamily="18" charset="0"/>
              </a:rPr>
              <a:t>o</a:t>
            </a:r>
            <a:r>
              <a:rPr sz="5000" spc="-5" dirty="0">
                <a:solidFill>
                  <a:srgbClr val="FDFBFB"/>
                </a:solidFill>
                <a:latin typeface="Times New Roman" panose="02020603050405020304" pitchFamily="18" charset="0"/>
                <a:cs typeface="Times New Roman" panose="02020603050405020304" pitchFamily="18" charset="0"/>
              </a:rPr>
              <a:t>i  </a:t>
            </a:r>
            <a:r>
              <a:rPr sz="5000" spc="-45" dirty="0">
                <a:solidFill>
                  <a:srgbClr val="FDFBFB"/>
                </a:solidFill>
                <a:latin typeface="Times New Roman" panose="02020603050405020304" pitchFamily="18" charset="0"/>
                <a:cs typeface="Times New Roman" panose="02020603050405020304" pitchFamily="18" charset="0"/>
              </a:rPr>
              <a:t>familiari</a:t>
            </a:r>
            <a:endParaRPr sz="50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Google Shape;181;p26"/>
          <p:cNvSpPr txBox="1">
            <a:spLocks noGrp="1"/>
          </p:cNvSpPr>
          <p:nvPr>
            <p:ph type="title"/>
          </p:nvPr>
        </p:nvSpPr>
        <p:spPr>
          <a:xfrm>
            <a:off x="1346450" y="1119550"/>
            <a:ext cx="15377400" cy="1070400"/>
          </a:xfrm>
          <a:prstGeom prst="rect">
            <a:avLst/>
          </a:prstGeom>
        </p:spPr>
        <p:txBody>
          <a:bodyPr spcFirstLastPara="1" wrap="square" lIns="182850" tIns="182850" rIns="182850" bIns="182850" anchor="t" anchorCtr="0">
            <a:normAutofit fontScale="90000"/>
          </a:bodyPr>
          <a:lstStyle/>
          <a:p>
            <a:pPr algn="ctr" rtl="0"/>
            <a:r>
              <a:rPr lang="en-GB" dirty="0">
                <a:solidFill>
                  <a:srgbClr val="FF0000"/>
                </a:solidFill>
              </a:rPr>
              <a:t>VADEMECUM PER GLI ENTI SOCI</a:t>
            </a:r>
            <a:endParaRPr dirty="0">
              <a:solidFill>
                <a:srgbClr val="FF0000"/>
              </a:solidFill>
            </a:endParaRPr>
          </a:p>
        </p:txBody>
      </p:sp>
      <p:sp>
        <p:nvSpPr>
          <p:cNvPr id="182" name="Google Shape;182;p26"/>
          <p:cNvSpPr txBox="1">
            <a:spLocks noGrp="1"/>
          </p:cNvSpPr>
          <p:nvPr>
            <p:ph type="body" idx="1"/>
          </p:nvPr>
        </p:nvSpPr>
        <p:spPr>
          <a:xfrm>
            <a:off x="1455300" y="3070950"/>
            <a:ext cx="15377400" cy="4522200"/>
          </a:xfrm>
          <a:prstGeom prst="rect">
            <a:avLst/>
          </a:prstGeom>
        </p:spPr>
        <p:txBody>
          <a:bodyPr spcFirstLastPara="1" wrap="square" lIns="182850" tIns="182850" rIns="182850" bIns="182850" anchor="t" anchorCtr="0">
            <a:normAutofit/>
          </a:bodyPr>
          <a:lstStyle/>
          <a:p>
            <a:pPr marL="0" indent="0" algn="l" rtl="0">
              <a:spcAft>
                <a:spcPts val="2400"/>
              </a:spcAft>
              <a:buNone/>
            </a:pPr>
            <a:endParaRPr/>
          </a:p>
        </p:txBody>
      </p:sp>
      <p:pic>
        <p:nvPicPr>
          <p:cNvPr id="183" name="Google Shape;183;p26"/>
          <p:cNvPicPr preferRelativeResize="0"/>
          <p:nvPr/>
        </p:nvPicPr>
        <p:blipFill>
          <a:blip r:embed="rId3">
            <a:alphaModFix/>
          </a:blip>
          <a:stretch>
            <a:fillRect/>
          </a:stretch>
        </p:blipFill>
        <p:spPr>
          <a:xfrm>
            <a:off x="1534848" y="2408050"/>
            <a:ext cx="6109900" cy="6735952"/>
          </a:xfrm>
          <a:prstGeom prst="rect">
            <a:avLst/>
          </a:prstGeom>
          <a:noFill/>
          <a:ln>
            <a:noFill/>
          </a:ln>
        </p:spPr>
      </p:pic>
      <p:pic>
        <p:nvPicPr>
          <p:cNvPr id="184" name="Google Shape;184;p26"/>
          <p:cNvPicPr preferRelativeResize="0"/>
          <p:nvPr/>
        </p:nvPicPr>
        <p:blipFill>
          <a:blip r:embed="rId4">
            <a:alphaModFix/>
          </a:blip>
          <a:stretch>
            <a:fillRect/>
          </a:stretch>
        </p:blipFill>
        <p:spPr>
          <a:xfrm>
            <a:off x="10396980" y="2408051"/>
            <a:ext cx="6326872" cy="682285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Google Shape;181;p26"/>
          <p:cNvSpPr txBox="1">
            <a:spLocks noGrp="1"/>
          </p:cNvSpPr>
          <p:nvPr>
            <p:ph type="title"/>
          </p:nvPr>
        </p:nvSpPr>
        <p:spPr>
          <a:xfrm>
            <a:off x="1346450" y="1119550"/>
            <a:ext cx="15377400" cy="1070400"/>
          </a:xfrm>
          <a:prstGeom prst="rect">
            <a:avLst/>
          </a:prstGeom>
        </p:spPr>
        <p:txBody>
          <a:bodyPr spcFirstLastPara="1" wrap="square" lIns="182850" tIns="182850" rIns="182850" bIns="182850" anchor="t" anchorCtr="0">
            <a:normAutofit fontScale="90000"/>
          </a:bodyPr>
          <a:lstStyle/>
          <a:p>
            <a:pPr algn="ctr" rtl="0"/>
            <a:r>
              <a:rPr lang="en-GB" dirty="0">
                <a:solidFill>
                  <a:srgbClr val="FF0000"/>
                </a:solidFill>
              </a:rPr>
              <a:t>VADEMECUM PNRR E PER IMPRENDITO</a:t>
            </a:r>
            <a:endParaRPr dirty="0">
              <a:solidFill>
                <a:srgbClr val="FF0000"/>
              </a:solidFill>
            </a:endParaRPr>
          </a:p>
        </p:txBody>
      </p:sp>
      <p:pic>
        <p:nvPicPr>
          <p:cNvPr id="3" name="Immagine 2">
            <a:extLst>
              <a:ext uri="{FF2B5EF4-FFF2-40B4-BE49-F238E27FC236}">
                <a16:creationId xmlns:a16="http://schemas.microsoft.com/office/drawing/2014/main" id="{E6A42D81-50F3-97E9-766A-AD3CF853125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66186" y="2222607"/>
            <a:ext cx="5544214" cy="7794836"/>
          </a:xfrm>
          <a:prstGeom prst="rect">
            <a:avLst/>
          </a:prstGeom>
        </p:spPr>
      </p:pic>
      <p:pic>
        <p:nvPicPr>
          <p:cNvPr id="5" name="Immagine 4">
            <a:extLst>
              <a:ext uri="{FF2B5EF4-FFF2-40B4-BE49-F238E27FC236}">
                <a16:creationId xmlns:a16="http://schemas.microsoft.com/office/drawing/2014/main" id="{94541ACA-AAD0-61A6-B92F-6D596B1FB94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197850" y="2095499"/>
            <a:ext cx="6743700" cy="7794835"/>
          </a:xfrm>
          <a:prstGeom prst="rect">
            <a:avLst/>
          </a:prstGeom>
        </p:spPr>
      </p:pic>
    </p:spTree>
    <p:extLst>
      <p:ext uri="{BB962C8B-B14F-4D97-AF65-F5344CB8AC3E}">
        <p14:creationId xmlns:p14="http://schemas.microsoft.com/office/powerpoint/2010/main" val="6363743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Google Shape;181;p26"/>
          <p:cNvSpPr txBox="1">
            <a:spLocks noGrp="1"/>
          </p:cNvSpPr>
          <p:nvPr>
            <p:ph type="title"/>
          </p:nvPr>
        </p:nvSpPr>
        <p:spPr>
          <a:xfrm>
            <a:off x="1346450" y="1119550"/>
            <a:ext cx="15377400" cy="1070400"/>
          </a:xfrm>
          <a:prstGeom prst="rect">
            <a:avLst/>
          </a:prstGeom>
        </p:spPr>
        <p:txBody>
          <a:bodyPr spcFirstLastPara="1" wrap="square" lIns="182850" tIns="182850" rIns="182850" bIns="182850" anchor="t" anchorCtr="0">
            <a:normAutofit fontScale="90000"/>
          </a:bodyPr>
          <a:lstStyle/>
          <a:p>
            <a:pPr algn="ctr" rtl="0"/>
            <a:r>
              <a:rPr lang="en-GB" dirty="0">
                <a:solidFill>
                  <a:srgbClr val="FF0000"/>
                </a:solidFill>
              </a:rPr>
              <a:t>DOSSIER SUI COMUNI SCIOLTI PER MAFIA</a:t>
            </a:r>
            <a:endParaRPr dirty="0">
              <a:solidFill>
                <a:srgbClr val="FF0000"/>
              </a:solidFill>
            </a:endParaRPr>
          </a:p>
        </p:txBody>
      </p:sp>
      <p:pic>
        <p:nvPicPr>
          <p:cNvPr id="4" name="Immagine 3">
            <a:extLst>
              <a:ext uri="{FF2B5EF4-FFF2-40B4-BE49-F238E27FC236}">
                <a16:creationId xmlns:a16="http://schemas.microsoft.com/office/drawing/2014/main" id="{0E6AF328-D0F5-4FD3-9846-26EB468557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48200" y="2476500"/>
            <a:ext cx="8280400" cy="6957650"/>
          </a:xfrm>
          <a:prstGeom prst="rect">
            <a:avLst/>
          </a:prstGeom>
        </p:spPr>
      </p:pic>
    </p:spTree>
    <p:extLst>
      <p:ext uri="{BB962C8B-B14F-4D97-AF65-F5344CB8AC3E}">
        <p14:creationId xmlns:p14="http://schemas.microsoft.com/office/powerpoint/2010/main" val="11185000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0027813" y="2141434"/>
            <a:ext cx="7143749" cy="7143749"/>
          </a:xfrm>
          <a:prstGeom prst="rect">
            <a:avLst/>
          </a:prstGeom>
        </p:spPr>
      </p:pic>
      <p:sp>
        <p:nvSpPr>
          <p:cNvPr id="3" name="object 3"/>
          <p:cNvSpPr txBox="1">
            <a:spLocks noGrp="1"/>
          </p:cNvSpPr>
          <p:nvPr>
            <p:ph type="title"/>
          </p:nvPr>
        </p:nvSpPr>
        <p:spPr>
          <a:xfrm>
            <a:off x="4154473" y="0"/>
            <a:ext cx="9979660" cy="1325245"/>
          </a:xfrm>
          <a:prstGeom prst="rect">
            <a:avLst/>
          </a:prstGeom>
        </p:spPr>
        <p:txBody>
          <a:bodyPr vert="horz" wrap="square" lIns="0" tIns="15875" rIns="0" bIns="0" rtlCol="0">
            <a:spAutoFit/>
          </a:bodyPr>
          <a:lstStyle/>
          <a:p>
            <a:pPr marL="12700">
              <a:lnSpc>
                <a:spcPct val="100000"/>
              </a:lnSpc>
              <a:spcBef>
                <a:spcPts val="125"/>
              </a:spcBef>
            </a:pPr>
            <a:r>
              <a:rPr sz="8500" spc="195" dirty="0">
                <a:solidFill>
                  <a:srgbClr val="DB041B"/>
                </a:solidFill>
              </a:rPr>
              <a:t>AP</a:t>
            </a:r>
            <a:r>
              <a:rPr sz="8500" spc="195" dirty="0"/>
              <a:t>PROFONDIMENTI</a:t>
            </a:r>
            <a:endParaRPr sz="8500"/>
          </a:p>
        </p:txBody>
      </p:sp>
      <p:sp>
        <p:nvSpPr>
          <p:cNvPr id="4" name="object 4"/>
          <p:cNvSpPr txBox="1"/>
          <p:nvPr/>
        </p:nvSpPr>
        <p:spPr>
          <a:xfrm>
            <a:off x="595166" y="1455769"/>
            <a:ext cx="8851265" cy="8255000"/>
          </a:xfrm>
          <a:prstGeom prst="rect">
            <a:avLst/>
          </a:prstGeom>
        </p:spPr>
        <p:txBody>
          <a:bodyPr vert="horz" wrap="square" lIns="0" tIns="12700" rIns="0" bIns="0" rtlCol="0">
            <a:spAutoFit/>
          </a:bodyPr>
          <a:lstStyle/>
          <a:p>
            <a:pPr marL="12700" marR="8255" indent="109220" algn="just">
              <a:lnSpc>
                <a:spcPct val="125000"/>
              </a:lnSpc>
              <a:spcBef>
                <a:spcPts val="100"/>
              </a:spcBef>
            </a:pPr>
            <a:r>
              <a:rPr sz="3600" spc="-90" dirty="0">
                <a:solidFill>
                  <a:srgbClr val="FDFBFB"/>
                </a:solidFill>
                <a:latin typeface="Microsoft Sans Serif"/>
                <a:cs typeface="Microsoft Sans Serif"/>
              </a:rPr>
              <a:t>Il</a:t>
            </a:r>
            <a:r>
              <a:rPr sz="3600" spc="-130" dirty="0">
                <a:solidFill>
                  <a:srgbClr val="FDFBFB"/>
                </a:solidFill>
                <a:latin typeface="Microsoft Sans Serif"/>
                <a:cs typeface="Microsoft Sans Serif"/>
              </a:rPr>
              <a:t> </a:t>
            </a:r>
            <a:r>
              <a:rPr sz="3600" dirty="0">
                <a:solidFill>
                  <a:srgbClr val="FDFBFB"/>
                </a:solidFill>
                <a:latin typeface="Microsoft Sans Serif"/>
                <a:cs typeface="Microsoft Sans Serif"/>
              </a:rPr>
              <a:t>nuovo</a:t>
            </a:r>
            <a:r>
              <a:rPr sz="3600" spc="-130" dirty="0">
                <a:solidFill>
                  <a:srgbClr val="FDFBFB"/>
                </a:solidFill>
                <a:latin typeface="Microsoft Sans Serif"/>
                <a:cs typeface="Microsoft Sans Serif"/>
              </a:rPr>
              <a:t> </a:t>
            </a:r>
            <a:r>
              <a:rPr sz="3600" spc="-30" dirty="0">
                <a:solidFill>
                  <a:srgbClr val="FDFBFB"/>
                </a:solidFill>
                <a:latin typeface="Microsoft Sans Serif"/>
                <a:cs typeface="Microsoft Sans Serif"/>
              </a:rPr>
              <a:t>blog</a:t>
            </a:r>
            <a:r>
              <a:rPr sz="3600" spc="-125" dirty="0">
                <a:solidFill>
                  <a:srgbClr val="FDFBFB"/>
                </a:solidFill>
                <a:latin typeface="Microsoft Sans Serif"/>
                <a:cs typeface="Microsoft Sans Serif"/>
              </a:rPr>
              <a:t> </a:t>
            </a:r>
            <a:r>
              <a:rPr sz="3600" spc="25" dirty="0">
                <a:solidFill>
                  <a:srgbClr val="FDFBFB"/>
                </a:solidFill>
                <a:latin typeface="Microsoft Sans Serif"/>
                <a:cs typeface="Microsoft Sans Serif"/>
              </a:rPr>
              <a:t>di</a:t>
            </a:r>
            <a:r>
              <a:rPr sz="3600" spc="-130" dirty="0">
                <a:solidFill>
                  <a:srgbClr val="FDFBFB"/>
                </a:solidFill>
                <a:latin typeface="Microsoft Sans Serif"/>
                <a:cs typeface="Microsoft Sans Serif"/>
              </a:rPr>
              <a:t> </a:t>
            </a:r>
            <a:r>
              <a:rPr sz="3600" spc="-160" dirty="0">
                <a:solidFill>
                  <a:srgbClr val="FDFBFB"/>
                </a:solidFill>
                <a:latin typeface="Microsoft Sans Serif"/>
                <a:cs typeface="Microsoft Sans Serif"/>
              </a:rPr>
              <a:t>Avviso</a:t>
            </a:r>
            <a:r>
              <a:rPr sz="3600" spc="-130" dirty="0">
                <a:solidFill>
                  <a:srgbClr val="FDFBFB"/>
                </a:solidFill>
                <a:latin typeface="Microsoft Sans Serif"/>
                <a:cs typeface="Microsoft Sans Serif"/>
              </a:rPr>
              <a:t> </a:t>
            </a:r>
            <a:r>
              <a:rPr sz="3600" spc="-55" dirty="0">
                <a:solidFill>
                  <a:srgbClr val="FDFBFB"/>
                </a:solidFill>
                <a:latin typeface="Microsoft Sans Serif"/>
                <a:cs typeface="Microsoft Sans Serif"/>
              </a:rPr>
              <a:t>Pubblico</a:t>
            </a:r>
            <a:r>
              <a:rPr sz="3600" spc="-125" dirty="0">
                <a:solidFill>
                  <a:srgbClr val="FDFBFB"/>
                </a:solidFill>
                <a:latin typeface="Microsoft Sans Serif"/>
                <a:cs typeface="Microsoft Sans Serif"/>
              </a:rPr>
              <a:t> </a:t>
            </a:r>
            <a:r>
              <a:rPr sz="3600" spc="55" dirty="0">
                <a:solidFill>
                  <a:srgbClr val="FDFBFB"/>
                </a:solidFill>
                <a:latin typeface="Microsoft Sans Serif"/>
                <a:cs typeface="Microsoft Sans Serif"/>
              </a:rPr>
              <a:t>per</a:t>
            </a:r>
            <a:r>
              <a:rPr sz="3600" spc="-130" dirty="0">
                <a:solidFill>
                  <a:srgbClr val="FDFBFB"/>
                </a:solidFill>
                <a:latin typeface="Microsoft Sans Serif"/>
                <a:cs typeface="Microsoft Sans Serif"/>
              </a:rPr>
              <a:t> </a:t>
            </a:r>
            <a:r>
              <a:rPr sz="3600" spc="-45" dirty="0">
                <a:solidFill>
                  <a:srgbClr val="FDFBFB"/>
                </a:solidFill>
                <a:latin typeface="Microsoft Sans Serif"/>
                <a:cs typeface="Microsoft Sans Serif"/>
              </a:rPr>
              <a:t>capire</a:t>
            </a:r>
            <a:r>
              <a:rPr sz="3600" spc="-130" dirty="0">
                <a:solidFill>
                  <a:srgbClr val="FDFBFB"/>
                </a:solidFill>
                <a:latin typeface="Microsoft Sans Serif"/>
                <a:cs typeface="Microsoft Sans Serif"/>
              </a:rPr>
              <a:t> </a:t>
            </a:r>
            <a:r>
              <a:rPr sz="3600" spc="-55" dirty="0">
                <a:solidFill>
                  <a:srgbClr val="FDFBFB"/>
                </a:solidFill>
                <a:latin typeface="Microsoft Sans Serif"/>
                <a:cs typeface="Microsoft Sans Serif"/>
              </a:rPr>
              <a:t>le </a:t>
            </a:r>
            <a:r>
              <a:rPr sz="3600" spc="-944" dirty="0">
                <a:solidFill>
                  <a:srgbClr val="FDFBFB"/>
                </a:solidFill>
                <a:latin typeface="Microsoft Sans Serif"/>
                <a:cs typeface="Microsoft Sans Serif"/>
              </a:rPr>
              <a:t> </a:t>
            </a:r>
            <a:r>
              <a:rPr sz="3600" spc="-80" dirty="0">
                <a:solidFill>
                  <a:srgbClr val="FDFBFB"/>
                </a:solidFill>
                <a:latin typeface="Microsoft Sans Serif"/>
                <a:cs typeface="Microsoft Sans Serif"/>
              </a:rPr>
              <a:t>mafie,</a:t>
            </a:r>
            <a:r>
              <a:rPr sz="3600" spc="-75" dirty="0">
                <a:solidFill>
                  <a:srgbClr val="FDFBFB"/>
                </a:solidFill>
                <a:latin typeface="Microsoft Sans Serif"/>
                <a:cs typeface="Microsoft Sans Serif"/>
              </a:rPr>
              <a:t> </a:t>
            </a:r>
            <a:r>
              <a:rPr sz="3600" spc="30" dirty="0">
                <a:solidFill>
                  <a:srgbClr val="FDFBFB"/>
                </a:solidFill>
                <a:latin typeface="Microsoft Sans Serif"/>
                <a:cs typeface="Microsoft Sans Serif"/>
              </a:rPr>
              <a:t>partendo</a:t>
            </a:r>
            <a:r>
              <a:rPr sz="3600" spc="35" dirty="0">
                <a:solidFill>
                  <a:srgbClr val="FDFBFB"/>
                </a:solidFill>
                <a:latin typeface="Microsoft Sans Serif"/>
                <a:cs typeface="Microsoft Sans Serif"/>
              </a:rPr>
              <a:t> </a:t>
            </a:r>
            <a:r>
              <a:rPr sz="3600" spc="-40" dirty="0">
                <a:solidFill>
                  <a:srgbClr val="FDFBFB"/>
                </a:solidFill>
                <a:latin typeface="Microsoft Sans Serif"/>
                <a:cs typeface="Microsoft Sans Serif"/>
              </a:rPr>
              <a:t>dal</a:t>
            </a:r>
            <a:r>
              <a:rPr sz="3600" spc="-35" dirty="0">
                <a:solidFill>
                  <a:srgbClr val="FDFBFB"/>
                </a:solidFill>
                <a:latin typeface="Microsoft Sans Serif"/>
                <a:cs typeface="Microsoft Sans Serif"/>
              </a:rPr>
              <a:t> </a:t>
            </a:r>
            <a:r>
              <a:rPr sz="3600" spc="45" dirty="0">
                <a:solidFill>
                  <a:srgbClr val="FDFBFB"/>
                </a:solidFill>
                <a:latin typeface="Microsoft Sans Serif"/>
                <a:cs typeface="Microsoft Sans Serif"/>
              </a:rPr>
              <a:t>loro</a:t>
            </a:r>
            <a:r>
              <a:rPr sz="3600" spc="50" dirty="0">
                <a:solidFill>
                  <a:srgbClr val="FDFBFB"/>
                </a:solidFill>
                <a:latin typeface="Microsoft Sans Serif"/>
                <a:cs typeface="Microsoft Sans Serif"/>
              </a:rPr>
              <a:t> </a:t>
            </a:r>
            <a:r>
              <a:rPr sz="3600" spc="40" dirty="0">
                <a:solidFill>
                  <a:srgbClr val="FDFBFB"/>
                </a:solidFill>
                <a:latin typeface="Microsoft Sans Serif"/>
                <a:cs typeface="Microsoft Sans Serif"/>
              </a:rPr>
              <a:t>mutamento</a:t>
            </a:r>
            <a:r>
              <a:rPr sz="3600" spc="45" dirty="0">
                <a:solidFill>
                  <a:srgbClr val="FDFBFB"/>
                </a:solidFill>
                <a:latin typeface="Microsoft Sans Serif"/>
                <a:cs typeface="Microsoft Sans Serif"/>
              </a:rPr>
              <a:t> </a:t>
            </a:r>
            <a:r>
              <a:rPr sz="3600" spc="-25" dirty="0">
                <a:solidFill>
                  <a:srgbClr val="FDFBFB"/>
                </a:solidFill>
                <a:latin typeface="Microsoft Sans Serif"/>
                <a:cs typeface="Microsoft Sans Serif"/>
              </a:rPr>
              <a:t>nel </a:t>
            </a:r>
            <a:r>
              <a:rPr sz="3600" spc="-20" dirty="0">
                <a:solidFill>
                  <a:srgbClr val="FDFBFB"/>
                </a:solidFill>
                <a:latin typeface="Microsoft Sans Serif"/>
                <a:cs typeface="Microsoft Sans Serif"/>
              </a:rPr>
              <a:t> </a:t>
            </a:r>
            <a:r>
              <a:rPr sz="3600" spc="60" dirty="0">
                <a:solidFill>
                  <a:srgbClr val="FDFBFB"/>
                </a:solidFill>
                <a:latin typeface="Microsoft Sans Serif"/>
                <a:cs typeface="Microsoft Sans Serif"/>
              </a:rPr>
              <a:t>tempo</a:t>
            </a:r>
            <a:r>
              <a:rPr sz="3600" spc="-175" dirty="0">
                <a:solidFill>
                  <a:srgbClr val="FDFBFB"/>
                </a:solidFill>
                <a:latin typeface="Microsoft Sans Serif"/>
                <a:cs typeface="Microsoft Sans Serif"/>
              </a:rPr>
              <a:t> </a:t>
            </a:r>
            <a:r>
              <a:rPr sz="3600" spc="-30" dirty="0">
                <a:solidFill>
                  <a:srgbClr val="FDFBFB"/>
                </a:solidFill>
                <a:latin typeface="Microsoft Sans Serif"/>
                <a:cs typeface="Microsoft Sans Serif"/>
              </a:rPr>
              <a:t>e</a:t>
            </a:r>
            <a:r>
              <a:rPr sz="3600" spc="-170" dirty="0">
                <a:solidFill>
                  <a:srgbClr val="FDFBFB"/>
                </a:solidFill>
                <a:latin typeface="Microsoft Sans Serif"/>
                <a:cs typeface="Microsoft Sans Serif"/>
              </a:rPr>
              <a:t> </a:t>
            </a:r>
            <a:r>
              <a:rPr sz="3600" spc="-45" dirty="0">
                <a:solidFill>
                  <a:srgbClr val="FDFBFB"/>
                </a:solidFill>
                <a:latin typeface="Microsoft Sans Serif"/>
                <a:cs typeface="Microsoft Sans Serif"/>
              </a:rPr>
              <a:t>il</a:t>
            </a:r>
            <a:r>
              <a:rPr sz="3600" spc="-170" dirty="0">
                <a:solidFill>
                  <a:srgbClr val="FDFBFB"/>
                </a:solidFill>
                <a:latin typeface="Microsoft Sans Serif"/>
                <a:cs typeface="Microsoft Sans Serif"/>
              </a:rPr>
              <a:t> </a:t>
            </a:r>
            <a:r>
              <a:rPr sz="3600" spc="45" dirty="0">
                <a:solidFill>
                  <a:srgbClr val="FDFBFB"/>
                </a:solidFill>
                <a:latin typeface="Microsoft Sans Serif"/>
                <a:cs typeface="Microsoft Sans Serif"/>
              </a:rPr>
              <a:t>loro</a:t>
            </a:r>
            <a:r>
              <a:rPr sz="3600" spc="-175" dirty="0">
                <a:solidFill>
                  <a:srgbClr val="FDFBFB"/>
                </a:solidFill>
                <a:latin typeface="Microsoft Sans Serif"/>
                <a:cs typeface="Microsoft Sans Serif"/>
              </a:rPr>
              <a:t> </a:t>
            </a:r>
            <a:r>
              <a:rPr sz="3600" spc="75" dirty="0">
                <a:solidFill>
                  <a:srgbClr val="FDFBFB"/>
                </a:solidFill>
                <a:latin typeface="Microsoft Sans Serif"/>
                <a:cs typeface="Microsoft Sans Serif"/>
              </a:rPr>
              <a:t>modo</a:t>
            </a:r>
            <a:r>
              <a:rPr sz="3600" spc="-170" dirty="0">
                <a:solidFill>
                  <a:srgbClr val="FDFBFB"/>
                </a:solidFill>
                <a:latin typeface="Microsoft Sans Serif"/>
                <a:cs typeface="Microsoft Sans Serif"/>
              </a:rPr>
              <a:t> </a:t>
            </a:r>
            <a:r>
              <a:rPr sz="3600" spc="25" dirty="0">
                <a:solidFill>
                  <a:srgbClr val="FDFBFB"/>
                </a:solidFill>
                <a:latin typeface="Microsoft Sans Serif"/>
                <a:cs typeface="Microsoft Sans Serif"/>
              </a:rPr>
              <a:t>di</a:t>
            </a:r>
            <a:r>
              <a:rPr sz="3600" spc="-170" dirty="0">
                <a:solidFill>
                  <a:srgbClr val="FDFBFB"/>
                </a:solidFill>
                <a:latin typeface="Microsoft Sans Serif"/>
                <a:cs typeface="Microsoft Sans Serif"/>
              </a:rPr>
              <a:t> </a:t>
            </a:r>
            <a:r>
              <a:rPr sz="3600" spc="-95" dirty="0">
                <a:solidFill>
                  <a:srgbClr val="FDFBFB"/>
                </a:solidFill>
                <a:latin typeface="Microsoft Sans Serif"/>
                <a:cs typeface="Microsoft Sans Serif"/>
              </a:rPr>
              <a:t>agire.</a:t>
            </a:r>
            <a:endParaRPr sz="3600">
              <a:latin typeface="Microsoft Sans Serif"/>
              <a:cs typeface="Microsoft Sans Serif"/>
            </a:endParaRPr>
          </a:p>
          <a:p>
            <a:pPr marL="12700" marR="5080" algn="just">
              <a:lnSpc>
                <a:spcPct val="125000"/>
              </a:lnSpc>
            </a:pPr>
            <a:r>
              <a:rPr sz="3600" spc="10" dirty="0">
                <a:solidFill>
                  <a:srgbClr val="FDFBFB"/>
                </a:solidFill>
                <a:latin typeface="Microsoft Sans Serif"/>
                <a:cs typeface="Microsoft Sans Serif"/>
              </a:rPr>
              <a:t>Approfondimenti</a:t>
            </a:r>
            <a:r>
              <a:rPr sz="3600" spc="-95" dirty="0">
                <a:solidFill>
                  <a:srgbClr val="FDFBFB"/>
                </a:solidFill>
                <a:latin typeface="Microsoft Sans Serif"/>
                <a:cs typeface="Microsoft Sans Serif"/>
              </a:rPr>
              <a:t> </a:t>
            </a:r>
            <a:r>
              <a:rPr sz="3600" spc="-30" dirty="0">
                <a:solidFill>
                  <a:srgbClr val="FDFBFB"/>
                </a:solidFill>
                <a:latin typeface="Microsoft Sans Serif"/>
                <a:cs typeface="Microsoft Sans Serif"/>
              </a:rPr>
              <a:t>è</a:t>
            </a:r>
            <a:r>
              <a:rPr sz="3600" spc="-90" dirty="0">
                <a:solidFill>
                  <a:srgbClr val="FDFBFB"/>
                </a:solidFill>
                <a:latin typeface="Microsoft Sans Serif"/>
                <a:cs typeface="Microsoft Sans Serif"/>
              </a:rPr>
              <a:t> </a:t>
            </a:r>
            <a:r>
              <a:rPr sz="3600" spc="-55" dirty="0">
                <a:solidFill>
                  <a:srgbClr val="FDFBFB"/>
                </a:solidFill>
                <a:latin typeface="Microsoft Sans Serif"/>
                <a:cs typeface="Microsoft Sans Serif"/>
              </a:rPr>
              <a:t>anche</a:t>
            </a:r>
            <a:r>
              <a:rPr sz="3600" spc="-90" dirty="0">
                <a:solidFill>
                  <a:srgbClr val="FDFBFB"/>
                </a:solidFill>
                <a:latin typeface="Microsoft Sans Serif"/>
                <a:cs typeface="Microsoft Sans Serif"/>
              </a:rPr>
              <a:t> </a:t>
            </a:r>
            <a:r>
              <a:rPr sz="3600" spc="-5" dirty="0">
                <a:solidFill>
                  <a:srgbClr val="FDFBFB"/>
                </a:solidFill>
                <a:latin typeface="Microsoft Sans Serif"/>
                <a:cs typeface="Microsoft Sans Serif"/>
              </a:rPr>
              <a:t>una</a:t>
            </a:r>
            <a:r>
              <a:rPr sz="3600" spc="-90" dirty="0">
                <a:solidFill>
                  <a:srgbClr val="FDFBFB"/>
                </a:solidFill>
                <a:latin typeface="Microsoft Sans Serif"/>
                <a:cs typeface="Microsoft Sans Serif"/>
              </a:rPr>
              <a:t> </a:t>
            </a:r>
            <a:r>
              <a:rPr sz="3600" spc="-75" dirty="0">
                <a:solidFill>
                  <a:srgbClr val="FDFBFB"/>
                </a:solidFill>
                <a:latin typeface="Microsoft Sans Serif"/>
                <a:cs typeface="Microsoft Sans Serif"/>
              </a:rPr>
              <a:t>collana</a:t>
            </a:r>
            <a:r>
              <a:rPr sz="3600" spc="-90" dirty="0">
                <a:solidFill>
                  <a:srgbClr val="FDFBFB"/>
                </a:solidFill>
                <a:latin typeface="Microsoft Sans Serif"/>
                <a:cs typeface="Microsoft Sans Serif"/>
              </a:rPr>
              <a:t> </a:t>
            </a:r>
            <a:r>
              <a:rPr sz="3600" spc="25" dirty="0">
                <a:solidFill>
                  <a:srgbClr val="FDFBFB"/>
                </a:solidFill>
                <a:latin typeface="Microsoft Sans Serif"/>
                <a:cs typeface="Microsoft Sans Serif"/>
              </a:rPr>
              <a:t>di</a:t>
            </a:r>
            <a:r>
              <a:rPr sz="3600" spc="-95" dirty="0">
                <a:solidFill>
                  <a:srgbClr val="FDFBFB"/>
                </a:solidFill>
                <a:latin typeface="Microsoft Sans Serif"/>
                <a:cs typeface="Microsoft Sans Serif"/>
              </a:rPr>
              <a:t> </a:t>
            </a:r>
            <a:r>
              <a:rPr sz="3600" spc="-50" dirty="0">
                <a:solidFill>
                  <a:srgbClr val="FDFBFB"/>
                </a:solidFill>
                <a:latin typeface="Microsoft Sans Serif"/>
                <a:cs typeface="Microsoft Sans Serif"/>
              </a:rPr>
              <a:t>libri, </a:t>
            </a:r>
            <a:r>
              <a:rPr sz="3600" spc="-940" dirty="0">
                <a:solidFill>
                  <a:srgbClr val="FDFBFB"/>
                </a:solidFill>
                <a:latin typeface="Microsoft Sans Serif"/>
                <a:cs typeface="Microsoft Sans Serif"/>
              </a:rPr>
              <a:t> </a:t>
            </a:r>
            <a:r>
              <a:rPr sz="3600" spc="65" dirty="0">
                <a:solidFill>
                  <a:srgbClr val="FDFBFB"/>
                </a:solidFill>
                <a:latin typeface="Microsoft Sans Serif"/>
                <a:cs typeface="Microsoft Sans Serif"/>
              </a:rPr>
              <a:t>uno </a:t>
            </a:r>
            <a:r>
              <a:rPr sz="3600" spc="-85" dirty="0">
                <a:solidFill>
                  <a:srgbClr val="FDFBFB"/>
                </a:solidFill>
                <a:latin typeface="Microsoft Sans Serif"/>
                <a:cs typeface="Microsoft Sans Serif"/>
              </a:rPr>
              <a:t>spazio</a:t>
            </a:r>
            <a:r>
              <a:rPr sz="3600" spc="-80" dirty="0">
                <a:solidFill>
                  <a:srgbClr val="FDFBFB"/>
                </a:solidFill>
                <a:latin typeface="Microsoft Sans Serif"/>
                <a:cs typeface="Microsoft Sans Serif"/>
              </a:rPr>
              <a:t> </a:t>
            </a:r>
            <a:r>
              <a:rPr sz="3600" spc="5" dirty="0">
                <a:solidFill>
                  <a:srgbClr val="FDFBFB"/>
                </a:solidFill>
                <a:latin typeface="Microsoft Sans Serif"/>
                <a:cs typeface="Microsoft Sans Serif"/>
              </a:rPr>
              <a:t>ampio </a:t>
            </a:r>
            <a:r>
              <a:rPr sz="3600" spc="25" dirty="0">
                <a:solidFill>
                  <a:srgbClr val="FDFBFB"/>
                </a:solidFill>
                <a:latin typeface="Microsoft Sans Serif"/>
                <a:cs typeface="Microsoft Sans Serif"/>
              </a:rPr>
              <a:t>di </a:t>
            </a:r>
            <a:r>
              <a:rPr sz="3600" spc="-55" dirty="0">
                <a:solidFill>
                  <a:srgbClr val="FDFBFB"/>
                </a:solidFill>
                <a:latin typeface="Microsoft Sans Serif"/>
                <a:cs typeface="Microsoft Sans Serif"/>
              </a:rPr>
              <a:t>riflessione sui </a:t>
            </a:r>
            <a:r>
              <a:rPr sz="3600" spc="-25" dirty="0">
                <a:solidFill>
                  <a:srgbClr val="FDFBFB"/>
                </a:solidFill>
                <a:latin typeface="Microsoft Sans Serif"/>
                <a:cs typeface="Microsoft Sans Serif"/>
              </a:rPr>
              <a:t>grandi </a:t>
            </a:r>
            <a:r>
              <a:rPr sz="3600" spc="-20" dirty="0">
                <a:solidFill>
                  <a:srgbClr val="FDFBFB"/>
                </a:solidFill>
                <a:latin typeface="Microsoft Sans Serif"/>
                <a:cs typeface="Microsoft Sans Serif"/>
              </a:rPr>
              <a:t> </a:t>
            </a:r>
            <a:r>
              <a:rPr sz="3600" spc="30" dirty="0">
                <a:solidFill>
                  <a:srgbClr val="FDFBFB"/>
                </a:solidFill>
                <a:latin typeface="Microsoft Sans Serif"/>
                <a:cs typeface="Microsoft Sans Serif"/>
              </a:rPr>
              <a:t>temi</a:t>
            </a:r>
            <a:r>
              <a:rPr sz="3600" spc="35" dirty="0">
                <a:solidFill>
                  <a:srgbClr val="FDFBFB"/>
                </a:solidFill>
                <a:latin typeface="Microsoft Sans Serif"/>
                <a:cs typeface="Microsoft Sans Serif"/>
              </a:rPr>
              <a:t> </a:t>
            </a:r>
            <a:r>
              <a:rPr sz="3600" spc="-30" dirty="0">
                <a:solidFill>
                  <a:srgbClr val="FDFBFB"/>
                </a:solidFill>
                <a:latin typeface="Microsoft Sans Serif"/>
                <a:cs typeface="Microsoft Sans Serif"/>
              </a:rPr>
              <a:t>e</a:t>
            </a:r>
            <a:r>
              <a:rPr sz="3600" spc="-25" dirty="0">
                <a:solidFill>
                  <a:srgbClr val="FDFBFB"/>
                </a:solidFill>
                <a:latin typeface="Microsoft Sans Serif"/>
                <a:cs typeface="Microsoft Sans Serif"/>
              </a:rPr>
              <a:t> </a:t>
            </a:r>
            <a:r>
              <a:rPr sz="3600" spc="-40" dirty="0">
                <a:solidFill>
                  <a:srgbClr val="FDFBFB"/>
                </a:solidFill>
                <a:latin typeface="Microsoft Sans Serif"/>
                <a:cs typeface="Microsoft Sans Serif"/>
              </a:rPr>
              <a:t>su</a:t>
            </a:r>
            <a:r>
              <a:rPr sz="3600" spc="-35" dirty="0">
                <a:solidFill>
                  <a:srgbClr val="FDFBFB"/>
                </a:solidFill>
                <a:latin typeface="Microsoft Sans Serif"/>
                <a:cs typeface="Microsoft Sans Serif"/>
              </a:rPr>
              <a:t> </a:t>
            </a:r>
            <a:r>
              <a:rPr sz="3600" spc="-10" dirty="0">
                <a:solidFill>
                  <a:srgbClr val="FDFBFB"/>
                </a:solidFill>
                <a:latin typeface="Microsoft Sans Serif"/>
                <a:cs typeface="Microsoft Sans Serif"/>
              </a:rPr>
              <a:t>quello</a:t>
            </a:r>
            <a:r>
              <a:rPr sz="3600" spc="-5" dirty="0">
                <a:solidFill>
                  <a:srgbClr val="FDFBFB"/>
                </a:solidFill>
                <a:latin typeface="Microsoft Sans Serif"/>
                <a:cs typeface="Microsoft Sans Serif"/>
              </a:rPr>
              <a:t> </a:t>
            </a:r>
            <a:r>
              <a:rPr sz="3600" spc="-50" dirty="0">
                <a:solidFill>
                  <a:srgbClr val="FDFBFB"/>
                </a:solidFill>
                <a:latin typeface="Microsoft Sans Serif"/>
                <a:cs typeface="Microsoft Sans Serif"/>
              </a:rPr>
              <a:t>che</a:t>
            </a:r>
            <a:r>
              <a:rPr sz="3600" spc="-45" dirty="0">
                <a:solidFill>
                  <a:srgbClr val="FDFBFB"/>
                </a:solidFill>
                <a:latin typeface="Microsoft Sans Serif"/>
                <a:cs typeface="Microsoft Sans Serif"/>
              </a:rPr>
              <a:t> </a:t>
            </a:r>
            <a:r>
              <a:rPr sz="3600" spc="-30" dirty="0">
                <a:solidFill>
                  <a:srgbClr val="FDFBFB"/>
                </a:solidFill>
                <a:latin typeface="Microsoft Sans Serif"/>
                <a:cs typeface="Microsoft Sans Serif"/>
              </a:rPr>
              <a:t>circonda</a:t>
            </a:r>
            <a:r>
              <a:rPr sz="3600" spc="-25" dirty="0">
                <a:solidFill>
                  <a:srgbClr val="FDFBFB"/>
                </a:solidFill>
                <a:latin typeface="Microsoft Sans Serif"/>
                <a:cs typeface="Microsoft Sans Serif"/>
              </a:rPr>
              <a:t> </a:t>
            </a:r>
            <a:r>
              <a:rPr sz="3600" spc="-45" dirty="0">
                <a:solidFill>
                  <a:srgbClr val="FDFBFB"/>
                </a:solidFill>
                <a:latin typeface="Microsoft Sans Serif"/>
                <a:cs typeface="Microsoft Sans Serif"/>
              </a:rPr>
              <a:t>il</a:t>
            </a:r>
            <a:r>
              <a:rPr sz="3600" spc="-40" dirty="0">
                <a:solidFill>
                  <a:srgbClr val="FDFBFB"/>
                </a:solidFill>
                <a:latin typeface="Microsoft Sans Serif"/>
                <a:cs typeface="Microsoft Sans Serif"/>
              </a:rPr>
              <a:t> </a:t>
            </a:r>
            <a:r>
              <a:rPr sz="3600" spc="40" dirty="0">
                <a:solidFill>
                  <a:srgbClr val="FDFBFB"/>
                </a:solidFill>
                <a:latin typeface="Microsoft Sans Serif"/>
                <a:cs typeface="Microsoft Sans Serif"/>
              </a:rPr>
              <a:t>nostro </a:t>
            </a:r>
            <a:r>
              <a:rPr sz="3600" spc="45" dirty="0">
                <a:solidFill>
                  <a:srgbClr val="FDFBFB"/>
                </a:solidFill>
                <a:latin typeface="Microsoft Sans Serif"/>
                <a:cs typeface="Microsoft Sans Serif"/>
              </a:rPr>
              <a:t> </a:t>
            </a:r>
            <a:r>
              <a:rPr sz="3600" spc="-10" dirty="0">
                <a:solidFill>
                  <a:srgbClr val="FDFBFB"/>
                </a:solidFill>
                <a:latin typeface="Microsoft Sans Serif"/>
                <a:cs typeface="Microsoft Sans Serif"/>
              </a:rPr>
              <a:t>quotidiano. </a:t>
            </a:r>
            <a:r>
              <a:rPr sz="3600" spc="-90" dirty="0">
                <a:solidFill>
                  <a:srgbClr val="FDFBFB"/>
                </a:solidFill>
                <a:latin typeface="Microsoft Sans Serif"/>
                <a:cs typeface="Microsoft Sans Serif"/>
              </a:rPr>
              <a:t>Il </a:t>
            </a:r>
            <a:r>
              <a:rPr sz="3600" spc="60" dirty="0">
                <a:solidFill>
                  <a:srgbClr val="FDFBFB"/>
                </a:solidFill>
                <a:latin typeface="Microsoft Sans Serif"/>
                <a:cs typeface="Microsoft Sans Serif"/>
              </a:rPr>
              <a:t>primo </a:t>
            </a:r>
            <a:r>
              <a:rPr sz="3600" spc="25" dirty="0">
                <a:solidFill>
                  <a:srgbClr val="FDFBFB"/>
                </a:solidFill>
                <a:latin typeface="Microsoft Sans Serif"/>
                <a:cs typeface="Microsoft Sans Serif"/>
              </a:rPr>
              <a:t>libro </a:t>
            </a:r>
            <a:r>
              <a:rPr sz="3600" spc="-65" dirty="0">
                <a:solidFill>
                  <a:srgbClr val="FDFBFB"/>
                </a:solidFill>
                <a:latin typeface="Microsoft Sans Serif"/>
                <a:cs typeface="Microsoft Sans Serif"/>
              </a:rPr>
              <a:t>uscirà </a:t>
            </a:r>
            <a:r>
              <a:rPr sz="3600" spc="-95" dirty="0">
                <a:solidFill>
                  <a:srgbClr val="FDFBFB"/>
                </a:solidFill>
                <a:latin typeface="Microsoft Sans Serif"/>
                <a:cs typeface="Microsoft Sans Serif"/>
              </a:rPr>
              <a:t>a </a:t>
            </a:r>
            <a:r>
              <a:rPr sz="3600" spc="10" dirty="0">
                <a:solidFill>
                  <a:srgbClr val="FDFBFB"/>
                </a:solidFill>
                <a:latin typeface="Microsoft Sans Serif"/>
                <a:cs typeface="Microsoft Sans Serif"/>
              </a:rPr>
              <a:t>settembre </a:t>
            </a:r>
            <a:r>
              <a:rPr sz="3600" spc="15" dirty="0">
                <a:solidFill>
                  <a:srgbClr val="FDFBFB"/>
                </a:solidFill>
                <a:latin typeface="Microsoft Sans Serif"/>
                <a:cs typeface="Microsoft Sans Serif"/>
              </a:rPr>
              <a:t> </a:t>
            </a:r>
            <a:r>
              <a:rPr sz="3600" spc="-5" dirty="0">
                <a:solidFill>
                  <a:srgbClr val="FDFBFB"/>
                </a:solidFill>
                <a:latin typeface="Microsoft Sans Serif"/>
                <a:cs typeface="Microsoft Sans Serif"/>
              </a:rPr>
              <a:t>con </a:t>
            </a:r>
            <a:r>
              <a:rPr sz="3600" spc="-90" dirty="0">
                <a:solidFill>
                  <a:srgbClr val="FDFBFB"/>
                </a:solidFill>
                <a:latin typeface="Microsoft Sans Serif"/>
                <a:cs typeface="Microsoft Sans Serif"/>
              </a:rPr>
              <a:t>la </a:t>
            </a:r>
            <a:r>
              <a:rPr sz="3600" spc="-160" dirty="0">
                <a:solidFill>
                  <a:srgbClr val="FDFBFB"/>
                </a:solidFill>
                <a:latin typeface="Microsoft Sans Serif"/>
                <a:cs typeface="Microsoft Sans Serif"/>
              </a:rPr>
              <a:t>casa </a:t>
            </a:r>
            <a:r>
              <a:rPr sz="3600" spc="-20" dirty="0">
                <a:solidFill>
                  <a:srgbClr val="FDFBFB"/>
                </a:solidFill>
                <a:latin typeface="Microsoft Sans Serif"/>
                <a:cs typeface="Microsoft Sans Serif"/>
              </a:rPr>
              <a:t>editrice </a:t>
            </a:r>
            <a:r>
              <a:rPr sz="3600" spc="-40" dirty="0">
                <a:solidFill>
                  <a:srgbClr val="FDFBFB"/>
                </a:solidFill>
                <a:latin typeface="Microsoft Sans Serif"/>
                <a:cs typeface="Microsoft Sans Serif"/>
              </a:rPr>
              <a:t>Rubbettino, </a:t>
            </a:r>
            <a:r>
              <a:rPr sz="3600" spc="-105" dirty="0">
                <a:solidFill>
                  <a:srgbClr val="FDFBFB"/>
                </a:solidFill>
                <a:latin typeface="Microsoft Sans Serif"/>
                <a:cs typeface="Microsoft Sans Serif"/>
              </a:rPr>
              <a:t>si </a:t>
            </a:r>
            <a:r>
              <a:rPr sz="3600" dirty="0">
                <a:solidFill>
                  <a:srgbClr val="FDFBFB"/>
                </a:solidFill>
                <a:latin typeface="Microsoft Sans Serif"/>
                <a:cs typeface="Microsoft Sans Serif"/>
              </a:rPr>
              <a:t>intitolerà </a:t>
            </a:r>
            <a:r>
              <a:rPr sz="3600" spc="5" dirty="0">
                <a:solidFill>
                  <a:srgbClr val="FDFBFB"/>
                </a:solidFill>
                <a:latin typeface="Microsoft Sans Serif"/>
                <a:cs typeface="Microsoft Sans Serif"/>
              </a:rPr>
              <a:t> </a:t>
            </a:r>
            <a:r>
              <a:rPr sz="3600" spc="-175" dirty="0">
                <a:solidFill>
                  <a:srgbClr val="FDFBFB"/>
                </a:solidFill>
                <a:latin typeface="Microsoft Sans Serif"/>
                <a:cs typeface="Microsoft Sans Serif"/>
              </a:rPr>
              <a:t>“La</a:t>
            </a:r>
            <a:r>
              <a:rPr sz="3600" spc="-170" dirty="0">
                <a:solidFill>
                  <a:srgbClr val="FDFBFB"/>
                </a:solidFill>
                <a:latin typeface="Microsoft Sans Serif"/>
                <a:cs typeface="Microsoft Sans Serif"/>
              </a:rPr>
              <a:t> </a:t>
            </a:r>
            <a:r>
              <a:rPr sz="3600" spc="-120" dirty="0">
                <a:solidFill>
                  <a:srgbClr val="FDFBFB"/>
                </a:solidFill>
                <a:latin typeface="Microsoft Sans Serif"/>
                <a:cs typeface="Microsoft Sans Serif"/>
              </a:rPr>
              <a:t>legge</a:t>
            </a:r>
            <a:r>
              <a:rPr sz="3600" spc="-114" dirty="0">
                <a:solidFill>
                  <a:srgbClr val="FDFBFB"/>
                </a:solidFill>
                <a:latin typeface="Microsoft Sans Serif"/>
                <a:cs typeface="Microsoft Sans Serif"/>
              </a:rPr>
              <a:t> </a:t>
            </a:r>
            <a:r>
              <a:rPr sz="3600" spc="-110" dirty="0">
                <a:solidFill>
                  <a:srgbClr val="FDFBFB"/>
                </a:solidFill>
                <a:latin typeface="Microsoft Sans Serif"/>
                <a:cs typeface="Microsoft Sans Serif"/>
              </a:rPr>
              <a:t>Rognoni-La</a:t>
            </a:r>
            <a:r>
              <a:rPr sz="3600" spc="-105" dirty="0">
                <a:solidFill>
                  <a:srgbClr val="FDFBFB"/>
                </a:solidFill>
                <a:latin typeface="Microsoft Sans Serif"/>
                <a:cs typeface="Microsoft Sans Serif"/>
              </a:rPr>
              <a:t> </a:t>
            </a:r>
            <a:r>
              <a:rPr sz="3600" spc="-30" dirty="0">
                <a:solidFill>
                  <a:srgbClr val="FDFBFB"/>
                </a:solidFill>
                <a:latin typeface="Microsoft Sans Serif"/>
                <a:cs typeface="Microsoft Sans Serif"/>
              </a:rPr>
              <a:t>Torre </a:t>
            </a:r>
            <a:r>
              <a:rPr sz="3600" spc="15" dirty="0">
                <a:solidFill>
                  <a:srgbClr val="FDFBFB"/>
                </a:solidFill>
                <a:latin typeface="Microsoft Sans Serif"/>
                <a:cs typeface="Microsoft Sans Serif"/>
              </a:rPr>
              <a:t>40 </a:t>
            </a:r>
            <a:r>
              <a:rPr sz="3600" spc="-25" dirty="0">
                <a:solidFill>
                  <a:srgbClr val="FDFBFB"/>
                </a:solidFill>
                <a:latin typeface="Microsoft Sans Serif"/>
                <a:cs typeface="Microsoft Sans Serif"/>
              </a:rPr>
              <a:t>anni </a:t>
            </a:r>
            <a:r>
              <a:rPr sz="3600" spc="10" dirty="0">
                <a:solidFill>
                  <a:srgbClr val="FDFBFB"/>
                </a:solidFill>
                <a:latin typeface="Microsoft Sans Serif"/>
                <a:cs typeface="Microsoft Sans Serif"/>
              </a:rPr>
              <a:t>dopo: </a:t>
            </a:r>
            <a:r>
              <a:rPr sz="3600" spc="15" dirty="0">
                <a:solidFill>
                  <a:srgbClr val="FDFBFB"/>
                </a:solidFill>
                <a:latin typeface="Microsoft Sans Serif"/>
                <a:cs typeface="Microsoft Sans Serif"/>
              </a:rPr>
              <a:t> </a:t>
            </a:r>
            <a:r>
              <a:rPr sz="3600" spc="-10" dirty="0">
                <a:solidFill>
                  <a:srgbClr val="FDFBFB"/>
                </a:solidFill>
                <a:latin typeface="Microsoft Sans Serif"/>
                <a:cs typeface="Microsoft Sans Serif"/>
              </a:rPr>
              <a:t>importanza </a:t>
            </a:r>
            <a:r>
              <a:rPr sz="3600" spc="-30" dirty="0">
                <a:solidFill>
                  <a:srgbClr val="FDFBFB"/>
                </a:solidFill>
                <a:latin typeface="Microsoft Sans Serif"/>
                <a:cs typeface="Microsoft Sans Serif"/>
              </a:rPr>
              <a:t>e </a:t>
            </a:r>
            <a:r>
              <a:rPr sz="3600" spc="-80" dirty="0">
                <a:solidFill>
                  <a:srgbClr val="FDFBFB"/>
                </a:solidFill>
                <a:latin typeface="Microsoft Sans Serif"/>
                <a:cs typeface="Microsoft Sans Serif"/>
              </a:rPr>
              <a:t>bilancio”. </a:t>
            </a:r>
            <a:r>
              <a:rPr sz="3600" spc="-245" dirty="0">
                <a:solidFill>
                  <a:srgbClr val="FDFBFB"/>
                </a:solidFill>
                <a:latin typeface="Microsoft Sans Serif"/>
                <a:cs typeface="Microsoft Sans Serif"/>
              </a:rPr>
              <a:t>A</a:t>
            </a:r>
            <a:r>
              <a:rPr sz="3600" spc="-240" dirty="0">
                <a:solidFill>
                  <a:srgbClr val="FDFBFB"/>
                </a:solidFill>
                <a:latin typeface="Microsoft Sans Serif"/>
                <a:cs typeface="Microsoft Sans Serif"/>
              </a:rPr>
              <a:t> </a:t>
            </a:r>
            <a:r>
              <a:rPr sz="3600" spc="-5" dirty="0">
                <a:solidFill>
                  <a:srgbClr val="FDFBFB"/>
                </a:solidFill>
                <a:latin typeface="Microsoft Sans Serif"/>
                <a:cs typeface="Microsoft Sans Serif"/>
              </a:rPr>
              <a:t>curarlo </a:t>
            </a:r>
            <a:r>
              <a:rPr sz="3600" spc="-85" dirty="0">
                <a:solidFill>
                  <a:srgbClr val="FDFBFB"/>
                </a:solidFill>
                <a:latin typeface="Microsoft Sans Serif"/>
                <a:cs typeface="Microsoft Sans Serif"/>
              </a:rPr>
              <a:t>sarà </a:t>
            </a:r>
            <a:r>
              <a:rPr sz="3600" spc="-140" dirty="0">
                <a:solidFill>
                  <a:srgbClr val="FDFBFB"/>
                </a:solidFill>
                <a:latin typeface="Microsoft Sans Serif"/>
                <a:cs typeface="Microsoft Sans Serif"/>
              </a:rPr>
              <a:t>Enzo </a:t>
            </a:r>
            <a:r>
              <a:rPr sz="3600" spc="-135" dirty="0">
                <a:solidFill>
                  <a:srgbClr val="FDFBFB"/>
                </a:solidFill>
                <a:latin typeface="Microsoft Sans Serif"/>
                <a:cs typeface="Microsoft Sans Serif"/>
              </a:rPr>
              <a:t> </a:t>
            </a:r>
            <a:r>
              <a:rPr sz="3600" spc="-105" dirty="0">
                <a:solidFill>
                  <a:srgbClr val="FDFBFB"/>
                </a:solidFill>
                <a:latin typeface="Microsoft Sans Serif"/>
                <a:cs typeface="Microsoft Sans Serif"/>
              </a:rPr>
              <a:t>Ciconte,</a:t>
            </a:r>
            <a:r>
              <a:rPr sz="3600" spc="-100" dirty="0">
                <a:solidFill>
                  <a:srgbClr val="FDFBFB"/>
                </a:solidFill>
                <a:latin typeface="Microsoft Sans Serif"/>
                <a:cs typeface="Microsoft Sans Serif"/>
              </a:rPr>
              <a:t> </a:t>
            </a:r>
            <a:r>
              <a:rPr sz="3600" spc="-10" dirty="0">
                <a:solidFill>
                  <a:srgbClr val="FDFBFB"/>
                </a:solidFill>
                <a:latin typeface="Microsoft Sans Serif"/>
                <a:cs typeface="Microsoft Sans Serif"/>
              </a:rPr>
              <a:t>storico </a:t>
            </a:r>
            <a:r>
              <a:rPr sz="3600" spc="-50" dirty="0">
                <a:solidFill>
                  <a:srgbClr val="FDFBFB"/>
                </a:solidFill>
                <a:latin typeface="Microsoft Sans Serif"/>
                <a:cs typeface="Microsoft Sans Serif"/>
              </a:rPr>
              <a:t>delle</a:t>
            </a:r>
            <a:r>
              <a:rPr sz="3600" spc="-45" dirty="0">
                <a:solidFill>
                  <a:srgbClr val="FDFBFB"/>
                </a:solidFill>
                <a:latin typeface="Microsoft Sans Serif"/>
                <a:cs typeface="Microsoft Sans Serif"/>
              </a:rPr>
              <a:t> </a:t>
            </a:r>
            <a:r>
              <a:rPr sz="3600" spc="-35" dirty="0">
                <a:solidFill>
                  <a:srgbClr val="FDFBFB"/>
                </a:solidFill>
                <a:latin typeface="Microsoft Sans Serif"/>
                <a:cs typeface="Microsoft Sans Serif"/>
              </a:rPr>
              <a:t>mafie</a:t>
            </a:r>
            <a:r>
              <a:rPr sz="3600" spc="-30" dirty="0">
                <a:solidFill>
                  <a:srgbClr val="FDFBFB"/>
                </a:solidFill>
                <a:latin typeface="Microsoft Sans Serif"/>
                <a:cs typeface="Microsoft Sans Serif"/>
              </a:rPr>
              <a:t> e</a:t>
            </a:r>
            <a:r>
              <a:rPr sz="3600" spc="-25" dirty="0">
                <a:solidFill>
                  <a:srgbClr val="FDFBFB"/>
                </a:solidFill>
                <a:latin typeface="Microsoft Sans Serif"/>
                <a:cs typeface="Microsoft Sans Serif"/>
              </a:rPr>
              <a:t> </a:t>
            </a:r>
            <a:r>
              <a:rPr sz="3600" spc="-5" dirty="0">
                <a:solidFill>
                  <a:srgbClr val="FDFBFB"/>
                </a:solidFill>
                <a:latin typeface="Microsoft Sans Serif"/>
                <a:cs typeface="Microsoft Sans Serif"/>
              </a:rPr>
              <a:t>docente </a:t>
            </a:r>
            <a:r>
              <a:rPr sz="3600" spc="-15" dirty="0">
                <a:solidFill>
                  <a:srgbClr val="FDFBFB"/>
                </a:solidFill>
                <a:latin typeface="Microsoft Sans Serif"/>
                <a:cs typeface="Microsoft Sans Serif"/>
              </a:rPr>
              <a:t>del </a:t>
            </a:r>
            <a:r>
              <a:rPr sz="3600" spc="-10" dirty="0">
                <a:solidFill>
                  <a:srgbClr val="FDFBFB"/>
                </a:solidFill>
                <a:latin typeface="Microsoft Sans Serif"/>
                <a:cs typeface="Microsoft Sans Serif"/>
              </a:rPr>
              <a:t> </a:t>
            </a:r>
            <a:r>
              <a:rPr sz="3600" spc="-440" dirty="0">
                <a:solidFill>
                  <a:srgbClr val="FDFBFB"/>
                </a:solidFill>
                <a:latin typeface="Microsoft Sans Serif"/>
                <a:cs typeface="Microsoft Sans Serif"/>
              </a:rPr>
              <a:t>C</a:t>
            </a:r>
            <a:r>
              <a:rPr sz="3600" spc="30" dirty="0">
                <a:solidFill>
                  <a:srgbClr val="FDFBFB"/>
                </a:solidFill>
                <a:latin typeface="Microsoft Sans Serif"/>
                <a:cs typeface="Microsoft Sans Serif"/>
              </a:rPr>
              <a:t>o</a:t>
            </a:r>
            <a:r>
              <a:rPr sz="3600" spc="-85" dirty="0">
                <a:solidFill>
                  <a:srgbClr val="FDFBFB"/>
                </a:solidFill>
                <a:latin typeface="Microsoft Sans Serif"/>
                <a:cs typeface="Microsoft Sans Serif"/>
              </a:rPr>
              <a:t>ll</a:t>
            </a:r>
            <a:r>
              <a:rPr sz="3600" spc="-105" dirty="0">
                <a:solidFill>
                  <a:srgbClr val="FDFBFB"/>
                </a:solidFill>
                <a:latin typeface="Microsoft Sans Serif"/>
                <a:cs typeface="Microsoft Sans Serif"/>
              </a:rPr>
              <a:t>e</a:t>
            </a:r>
            <a:r>
              <a:rPr sz="3600" spc="-195" dirty="0">
                <a:solidFill>
                  <a:srgbClr val="FDFBFB"/>
                </a:solidFill>
                <a:latin typeface="Microsoft Sans Serif"/>
                <a:cs typeface="Microsoft Sans Serif"/>
              </a:rPr>
              <a:t>g</a:t>
            </a:r>
            <a:r>
              <a:rPr sz="3600" spc="-85" dirty="0">
                <a:solidFill>
                  <a:srgbClr val="FDFBFB"/>
                </a:solidFill>
                <a:latin typeface="Microsoft Sans Serif"/>
                <a:cs typeface="Microsoft Sans Serif"/>
              </a:rPr>
              <a:t>i</a:t>
            </a:r>
            <a:r>
              <a:rPr sz="3600" spc="105" dirty="0">
                <a:solidFill>
                  <a:srgbClr val="FDFBFB"/>
                </a:solidFill>
                <a:latin typeface="Microsoft Sans Serif"/>
                <a:cs typeface="Microsoft Sans Serif"/>
              </a:rPr>
              <a:t>o</a:t>
            </a:r>
            <a:r>
              <a:rPr sz="3600" spc="-170" dirty="0">
                <a:solidFill>
                  <a:srgbClr val="FDFBFB"/>
                </a:solidFill>
                <a:latin typeface="Microsoft Sans Serif"/>
                <a:cs typeface="Microsoft Sans Serif"/>
              </a:rPr>
              <a:t> </a:t>
            </a:r>
            <a:r>
              <a:rPr sz="3600" spc="-515" dirty="0">
                <a:solidFill>
                  <a:srgbClr val="FDFBFB"/>
                </a:solidFill>
                <a:latin typeface="Microsoft Sans Serif"/>
                <a:cs typeface="Microsoft Sans Serif"/>
              </a:rPr>
              <a:t>S</a:t>
            </a:r>
            <a:r>
              <a:rPr sz="3600" spc="-145" dirty="0">
                <a:solidFill>
                  <a:srgbClr val="FDFBFB"/>
                </a:solidFill>
                <a:latin typeface="Microsoft Sans Serif"/>
                <a:cs typeface="Microsoft Sans Serif"/>
              </a:rPr>
              <a:t>.</a:t>
            </a:r>
            <a:r>
              <a:rPr sz="3600" spc="-170" dirty="0">
                <a:solidFill>
                  <a:srgbClr val="FDFBFB"/>
                </a:solidFill>
                <a:latin typeface="Microsoft Sans Serif"/>
                <a:cs typeface="Microsoft Sans Serif"/>
              </a:rPr>
              <a:t> </a:t>
            </a:r>
            <a:r>
              <a:rPr sz="3600" spc="-440" dirty="0">
                <a:solidFill>
                  <a:srgbClr val="FDFBFB"/>
                </a:solidFill>
                <a:latin typeface="Microsoft Sans Serif"/>
                <a:cs typeface="Microsoft Sans Serif"/>
              </a:rPr>
              <a:t>C</a:t>
            </a:r>
            <a:r>
              <a:rPr sz="3600" spc="-170" dirty="0">
                <a:solidFill>
                  <a:srgbClr val="FDFBFB"/>
                </a:solidFill>
                <a:latin typeface="Microsoft Sans Serif"/>
                <a:cs typeface="Microsoft Sans Serif"/>
              </a:rPr>
              <a:t>a</a:t>
            </a:r>
            <a:r>
              <a:rPr sz="3600" spc="130" dirty="0">
                <a:solidFill>
                  <a:srgbClr val="FDFBFB"/>
                </a:solidFill>
                <a:latin typeface="Microsoft Sans Serif"/>
                <a:cs typeface="Microsoft Sans Serif"/>
              </a:rPr>
              <a:t>t</a:t>
            </a:r>
            <a:r>
              <a:rPr sz="3600" spc="-105" dirty="0">
                <a:solidFill>
                  <a:srgbClr val="FDFBFB"/>
                </a:solidFill>
                <a:latin typeface="Microsoft Sans Serif"/>
                <a:cs typeface="Microsoft Sans Serif"/>
              </a:rPr>
              <a:t>e</a:t>
            </a:r>
            <a:r>
              <a:rPr sz="3600" spc="125" dirty="0">
                <a:solidFill>
                  <a:srgbClr val="FDFBFB"/>
                </a:solidFill>
                <a:latin typeface="Microsoft Sans Serif"/>
                <a:cs typeface="Microsoft Sans Serif"/>
              </a:rPr>
              <a:t>r</a:t>
            </a:r>
            <a:r>
              <a:rPr sz="3600" spc="-85" dirty="0">
                <a:solidFill>
                  <a:srgbClr val="FDFBFB"/>
                </a:solidFill>
                <a:latin typeface="Microsoft Sans Serif"/>
                <a:cs typeface="Microsoft Sans Serif"/>
              </a:rPr>
              <a:t>i</a:t>
            </a:r>
            <a:r>
              <a:rPr sz="3600" spc="45" dirty="0">
                <a:solidFill>
                  <a:srgbClr val="FDFBFB"/>
                </a:solidFill>
                <a:latin typeface="Microsoft Sans Serif"/>
                <a:cs typeface="Microsoft Sans Serif"/>
              </a:rPr>
              <a:t>n</a:t>
            </a:r>
            <a:r>
              <a:rPr sz="3600" spc="-95" dirty="0">
                <a:solidFill>
                  <a:srgbClr val="FDFBFB"/>
                </a:solidFill>
                <a:latin typeface="Microsoft Sans Serif"/>
                <a:cs typeface="Microsoft Sans Serif"/>
              </a:rPr>
              <a:t>a</a:t>
            </a:r>
            <a:r>
              <a:rPr sz="3600" spc="-170" dirty="0">
                <a:solidFill>
                  <a:srgbClr val="FDFBFB"/>
                </a:solidFill>
                <a:latin typeface="Microsoft Sans Serif"/>
                <a:cs typeface="Microsoft Sans Serif"/>
              </a:rPr>
              <a:t> </a:t>
            </a:r>
            <a:r>
              <a:rPr sz="3600" spc="65" dirty="0">
                <a:solidFill>
                  <a:srgbClr val="FDFBFB"/>
                </a:solidFill>
                <a:latin typeface="Microsoft Sans Serif"/>
                <a:cs typeface="Microsoft Sans Serif"/>
              </a:rPr>
              <a:t>d</a:t>
            </a:r>
            <a:r>
              <a:rPr sz="3600" spc="-105" dirty="0">
                <a:solidFill>
                  <a:srgbClr val="FDFBFB"/>
                </a:solidFill>
                <a:latin typeface="Microsoft Sans Serif"/>
                <a:cs typeface="Microsoft Sans Serif"/>
              </a:rPr>
              <a:t>e</a:t>
            </a:r>
            <a:r>
              <a:rPr sz="3600" spc="-85" dirty="0">
                <a:solidFill>
                  <a:srgbClr val="FDFBFB"/>
                </a:solidFill>
                <a:latin typeface="Microsoft Sans Serif"/>
                <a:cs typeface="Microsoft Sans Serif"/>
              </a:rPr>
              <a:t>ll</a:t>
            </a:r>
            <a:r>
              <a:rPr sz="3600" spc="-355" dirty="0">
                <a:solidFill>
                  <a:srgbClr val="FDFBFB"/>
                </a:solidFill>
                <a:latin typeface="Microsoft Sans Serif"/>
                <a:cs typeface="Microsoft Sans Serif"/>
              </a:rPr>
              <a:t>’</a:t>
            </a:r>
            <a:r>
              <a:rPr sz="3600" spc="-90" dirty="0">
                <a:solidFill>
                  <a:srgbClr val="FDFBFB"/>
                </a:solidFill>
                <a:latin typeface="Microsoft Sans Serif"/>
                <a:cs typeface="Microsoft Sans Serif"/>
              </a:rPr>
              <a:t>U</a:t>
            </a:r>
            <a:r>
              <a:rPr sz="3600" spc="45" dirty="0">
                <a:solidFill>
                  <a:srgbClr val="FDFBFB"/>
                </a:solidFill>
                <a:latin typeface="Microsoft Sans Serif"/>
                <a:cs typeface="Microsoft Sans Serif"/>
              </a:rPr>
              <a:t>n</a:t>
            </a:r>
            <a:r>
              <a:rPr sz="3600" spc="-85" dirty="0">
                <a:solidFill>
                  <a:srgbClr val="FDFBFB"/>
                </a:solidFill>
                <a:latin typeface="Microsoft Sans Serif"/>
                <a:cs typeface="Microsoft Sans Serif"/>
              </a:rPr>
              <a:t>i</a:t>
            </a:r>
            <a:r>
              <a:rPr sz="3600" spc="-225" dirty="0">
                <a:solidFill>
                  <a:srgbClr val="FDFBFB"/>
                </a:solidFill>
                <a:latin typeface="Microsoft Sans Serif"/>
                <a:cs typeface="Microsoft Sans Serif"/>
              </a:rPr>
              <a:t>v</a:t>
            </a:r>
            <a:r>
              <a:rPr sz="3600" spc="-105" dirty="0">
                <a:solidFill>
                  <a:srgbClr val="FDFBFB"/>
                </a:solidFill>
                <a:latin typeface="Microsoft Sans Serif"/>
                <a:cs typeface="Microsoft Sans Serif"/>
              </a:rPr>
              <a:t>e</a:t>
            </a:r>
            <a:r>
              <a:rPr sz="3600" spc="125" dirty="0">
                <a:solidFill>
                  <a:srgbClr val="FDFBFB"/>
                </a:solidFill>
                <a:latin typeface="Microsoft Sans Serif"/>
                <a:cs typeface="Microsoft Sans Serif"/>
              </a:rPr>
              <a:t>r</a:t>
            </a:r>
            <a:r>
              <a:rPr sz="3600" spc="-200" dirty="0">
                <a:solidFill>
                  <a:srgbClr val="FDFBFB"/>
                </a:solidFill>
                <a:latin typeface="Microsoft Sans Serif"/>
                <a:cs typeface="Microsoft Sans Serif"/>
              </a:rPr>
              <a:t>s</a:t>
            </a:r>
            <a:r>
              <a:rPr sz="3600" spc="-85" dirty="0">
                <a:solidFill>
                  <a:srgbClr val="FDFBFB"/>
                </a:solidFill>
                <a:latin typeface="Microsoft Sans Serif"/>
                <a:cs typeface="Microsoft Sans Serif"/>
              </a:rPr>
              <a:t>i</a:t>
            </a:r>
            <a:r>
              <a:rPr sz="3600" spc="130" dirty="0">
                <a:solidFill>
                  <a:srgbClr val="FDFBFB"/>
                </a:solidFill>
                <a:latin typeface="Microsoft Sans Serif"/>
                <a:cs typeface="Microsoft Sans Serif"/>
              </a:rPr>
              <a:t>t</a:t>
            </a:r>
            <a:r>
              <a:rPr sz="3600" spc="-95" dirty="0">
                <a:solidFill>
                  <a:srgbClr val="FDFBFB"/>
                </a:solidFill>
                <a:latin typeface="Microsoft Sans Serif"/>
                <a:cs typeface="Microsoft Sans Serif"/>
              </a:rPr>
              <a:t>à</a:t>
            </a:r>
            <a:r>
              <a:rPr sz="3600" spc="-170" dirty="0">
                <a:solidFill>
                  <a:srgbClr val="FDFBFB"/>
                </a:solidFill>
                <a:latin typeface="Microsoft Sans Serif"/>
                <a:cs typeface="Microsoft Sans Serif"/>
              </a:rPr>
              <a:t> </a:t>
            </a:r>
            <a:r>
              <a:rPr sz="3600" spc="65" dirty="0">
                <a:solidFill>
                  <a:srgbClr val="FDFBFB"/>
                </a:solidFill>
                <a:latin typeface="Microsoft Sans Serif"/>
                <a:cs typeface="Microsoft Sans Serif"/>
              </a:rPr>
              <a:t>d</a:t>
            </a:r>
            <a:r>
              <a:rPr sz="3600" spc="-10" dirty="0">
                <a:solidFill>
                  <a:srgbClr val="FDFBFB"/>
                </a:solidFill>
                <a:latin typeface="Microsoft Sans Serif"/>
                <a:cs typeface="Microsoft Sans Serif"/>
              </a:rPr>
              <a:t>i</a:t>
            </a:r>
            <a:r>
              <a:rPr sz="3600" spc="-170" dirty="0">
                <a:solidFill>
                  <a:srgbClr val="FDFBFB"/>
                </a:solidFill>
                <a:latin typeface="Microsoft Sans Serif"/>
                <a:cs typeface="Microsoft Sans Serif"/>
              </a:rPr>
              <a:t> </a:t>
            </a:r>
            <a:r>
              <a:rPr sz="3600" spc="-375" dirty="0">
                <a:solidFill>
                  <a:srgbClr val="FDFBFB"/>
                </a:solidFill>
                <a:latin typeface="Microsoft Sans Serif"/>
                <a:cs typeface="Microsoft Sans Serif"/>
              </a:rPr>
              <a:t>P</a:t>
            </a:r>
            <a:r>
              <a:rPr sz="3600" spc="-170" dirty="0">
                <a:solidFill>
                  <a:srgbClr val="FDFBFB"/>
                </a:solidFill>
                <a:latin typeface="Microsoft Sans Serif"/>
                <a:cs typeface="Microsoft Sans Serif"/>
              </a:rPr>
              <a:t>a</a:t>
            </a:r>
            <a:r>
              <a:rPr sz="3600" spc="-225" dirty="0">
                <a:solidFill>
                  <a:srgbClr val="FDFBFB"/>
                </a:solidFill>
                <a:latin typeface="Microsoft Sans Serif"/>
                <a:cs typeface="Microsoft Sans Serif"/>
              </a:rPr>
              <a:t>v</a:t>
            </a:r>
            <a:r>
              <a:rPr sz="3600" spc="-85" dirty="0">
                <a:solidFill>
                  <a:srgbClr val="FDFBFB"/>
                </a:solidFill>
                <a:latin typeface="Microsoft Sans Serif"/>
                <a:cs typeface="Microsoft Sans Serif"/>
              </a:rPr>
              <a:t>i</a:t>
            </a:r>
            <a:r>
              <a:rPr sz="3600" spc="-170" dirty="0">
                <a:solidFill>
                  <a:srgbClr val="FDFBFB"/>
                </a:solidFill>
                <a:latin typeface="Microsoft Sans Serif"/>
                <a:cs typeface="Microsoft Sans Serif"/>
              </a:rPr>
              <a:t>a</a:t>
            </a:r>
            <a:r>
              <a:rPr sz="3600" spc="-145" dirty="0">
                <a:solidFill>
                  <a:srgbClr val="FDFBFB"/>
                </a:solidFill>
                <a:latin typeface="Microsoft Sans Serif"/>
                <a:cs typeface="Microsoft Sans Serif"/>
              </a:rPr>
              <a:t>.</a:t>
            </a:r>
            <a:endParaRPr sz="3600">
              <a:latin typeface="Microsoft Sans Serif"/>
              <a:cs typeface="Microsoft Sans Serif"/>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426838" y="0"/>
            <a:ext cx="13434694" cy="1243930"/>
          </a:xfrm>
          <a:prstGeom prst="rect">
            <a:avLst/>
          </a:prstGeom>
        </p:spPr>
        <p:txBody>
          <a:bodyPr vert="horz" wrap="square" lIns="0" tIns="12700" rIns="0" bIns="0" rtlCol="0">
            <a:spAutoFit/>
          </a:bodyPr>
          <a:lstStyle/>
          <a:p>
            <a:pPr marL="12700">
              <a:lnSpc>
                <a:spcPct val="100000"/>
              </a:lnSpc>
              <a:spcBef>
                <a:spcPts val="100"/>
              </a:spcBef>
            </a:pPr>
            <a:r>
              <a:rPr lang="it-IT" sz="8000" spc="-405" dirty="0">
                <a:latin typeface="Tahoma"/>
                <a:cs typeface="Tahoma"/>
              </a:rPr>
              <a:t>T</a:t>
            </a:r>
            <a:r>
              <a:rPr sz="8000" spc="30" dirty="0" err="1">
                <a:latin typeface="Tahoma"/>
                <a:cs typeface="Tahoma"/>
              </a:rPr>
              <a:t>o</a:t>
            </a:r>
            <a:r>
              <a:rPr sz="8000" spc="-405" dirty="0" err="1">
                <a:latin typeface="Tahoma"/>
                <a:cs typeface="Tahoma"/>
              </a:rPr>
              <a:t>t</a:t>
            </a:r>
            <a:r>
              <a:rPr sz="8000" spc="-215" dirty="0" err="1">
                <a:latin typeface="Tahoma"/>
                <a:cs typeface="Tahoma"/>
              </a:rPr>
              <a:t>a</a:t>
            </a:r>
            <a:r>
              <a:rPr sz="8000" spc="-455" dirty="0" err="1">
                <a:latin typeface="Tahoma"/>
                <a:cs typeface="Tahoma"/>
              </a:rPr>
              <a:t>l</a:t>
            </a:r>
            <a:r>
              <a:rPr sz="8000" spc="50" dirty="0" err="1">
                <a:latin typeface="Tahoma"/>
                <a:cs typeface="Tahoma"/>
              </a:rPr>
              <a:t>e</a:t>
            </a:r>
            <a:r>
              <a:rPr sz="8000" spc="55" dirty="0">
                <a:latin typeface="Tahoma"/>
                <a:cs typeface="Tahoma"/>
              </a:rPr>
              <a:t> </a:t>
            </a:r>
            <a:r>
              <a:rPr lang="it-IT" sz="8000" spc="114" dirty="0">
                <a:latin typeface="Tahoma"/>
                <a:cs typeface="Tahoma"/>
              </a:rPr>
              <a:t>enti</a:t>
            </a:r>
            <a:r>
              <a:rPr sz="8000" spc="55" dirty="0">
                <a:latin typeface="Tahoma"/>
                <a:cs typeface="Tahoma"/>
              </a:rPr>
              <a:t> </a:t>
            </a:r>
            <a:r>
              <a:rPr sz="8000" spc="-215" dirty="0" err="1">
                <a:latin typeface="Tahoma"/>
                <a:cs typeface="Tahoma"/>
              </a:rPr>
              <a:t>s</a:t>
            </a:r>
            <a:r>
              <a:rPr sz="8000" spc="30" dirty="0" err="1">
                <a:latin typeface="Tahoma"/>
                <a:cs typeface="Tahoma"/>
              </a:rPr>
              <a:t>o</a:t>
            </a:r>
            <a:r>
              <a:rPr sz="8000" spc="-75" dirty="0" err="1">
                <a:latin typeface="Tahoma"/>
                <a:cs typeface="Tahoma"/>
              </a:rPr>
              <a:t>c</a:t>
            </a:r>
            <a:r>
              <a:rPr sz="8000" spc="-195" dirty="0" err="1">
                <a:latin typeface="Tahoma"/>
                <a:cs typeface="Tahoma"/>
              </a:rPr>
              <a:t>i</a:t>
            </a:r>
            <a:r>
              <a:rPr lang="it-IT" sz="8000" spc="-195" dirty="0">
                <a:latin typeface="Tahoma"/>
                <a:cs typeface="Tahoma"/>
              </a:rPr>
              <a:t> </a:t>
            </a:r>
            <a:r>
              <a:rPr lang="it-IT" sz="4000" spc="-195" dirty="0">
                <a:latin typeface="Tahoma"/>
                <a:cs typeface="Tahoma"/>
              </a:rPr>
              <a:t>(giugno 2022)</a:t>
            </a:r>
            <a:endParaRPr sz="4000" dirty="0">
              <a:latin typeface="Tahoma"/>
              <a:cs typeface="Tahoma"/>
            </a:endParaRPr>
          </a:p>
        </p:txBody>
      </p:sp>
      <p:sp>
        <p:nvSpPr>
          <p:cNvPr id="3" name="object 3"/>
          <p:cNvSpPr txBox="1"/>
          <p:nvPr/>
        </p:nvSpPr>
        <p:spPr>
          <a:xfrm rot="18900000">
            <a:off x="1893421" y="8707065"/>
            <a:ext cx="1174931" cy="243204"/>
          </a:xfrm>
          <a:prstGeom prst="rect">
            <a:avLst/>
          </a:prstGeom>
        </p:spPr>
        <p:txBody>
          <a:bodyPr vert="horz" wrap="square" lIns="0" tIns="0" rIns="0" bIns="0" rtlCol="0">
            <a:spAutoFit/>
          </a:bodyPr>
          <a:lstStyle/>
          <a:p>
            <a:pPr>
              <a:lnSpc>
                <a:spcPts val="1914"/>
              </a:lnSpc>
            </a:pPr>
            <a:r>
              <a:rPr sz="1900" dirty="0">
                <a:solidFill>
                  <a:srgbClr val="FDFBFB"/>
                </a:solidFill>
                <a:latin typeface="Arial MT"/>
                <a:cs typeface="Arial MT"/>
              </a:rPr>
              <a:t>Lombardi</a:t>
            </a:r>
            <a:r>
              <a:rPr sz="1900" spc="5" dirty="0">
                <a:solidFill>
                  <a:srgbClr val="FDFBFB"/>
                </a:solidFill>
                <a:latin typeface="Arial MT"/>
                <a:cs typeface="Arial MT"/>
              </a:rPr>
              <a:t>a</a:t>
            </a:r>
            <a:endParaRPr sz="1900">
              <a:latin typeface="Arial MT"/>
              <a:cs typeface="Arial MT"/>
            </a:endParaRPr>
          </a:p>
        </p:txBody>
      </p:sp>
      <p:sp>
        <p:nvSpPr>
          <p:cNvPr id="4" name="object 4"/>
          <p:cNvSpPr txBox="1"/>
          <p:nvPr/>
        </p:nvSpPr>
        <p:spPr>
          <a:xfrm rot="18900000">
            <a:off x="2992793" y="8573335"/>
            <a:ext cx="808535" cy="243204"/>
          </a:xfrm>
          <a:prstGeom prst="rect">
            <a:avLst/>
          </a:prstGeom>
        </p:spPr>
        <p:txBody>
          <a:bodyPr vert="horz" wrap="square" lIns="0" tIns="0" rIns="0" bIns="0" rtlCol="0">
            <a:spAutoFit/>
          </a:bodyPr>
          <a:lstStyle/>
          <a:p>
            <a:pPr>
              <a:lnSpc>
                <a:spcPts val="1914"/>
              </a:lnSpc>
            </a:pPr>
            <a:r>
              <a:rPr sz="1900" dirty="0">
                <a:solidFill>
                  <a:srgbClr val="FDFBFB"/>
                </a:solidFill>
                <a:latin typeface="Arial MT"/>
                <a:cs typeface="Arial MT"/>
              </a:rPr>
              <a:t>Venet</a:t>
            </a:r>
            <a:r>
              <a:rPr sz="1900" spc="5" dirty="0">
                <a:solidFill>
                  <a:srgbClr val="FDFBFB"/>
                </a:solidFill>
                <a:latin typeface="Arial MT"/>
                <a:cs typeface="Arial MT"/>
              </a:rPr>
              <a:t>o</a:t>
            </a:r>
            <a:endParaRPr sz="1900">
              <a:latin typeface="Arial MT"/>
              <a:cs typeface="Arial MT"/>
            </a:endParaRPr>
          </a:p>
        </p:txBody>
      </p:sp>
      <p:sp>
        <p:nvSpPr>
          <p:cNvPr id="5" name="object 5"/>
          <p:cNvSpPr txBox="1"/>
          <p:nvPr/>
        </p:nvSpPr>
        <p:spPr>
          <a:xfrm rot="18900000">
            <a:off x="3560819" y="8664124"/>
            <a:ext cx="1055968" cy="243204"/>
          </a:xfrm>
          <a:prstGeom prst="rect">
            <a:avLst/>
          </a:prstGeom>
        </p:spPr>
        <p:txBody>
          <a:bodyPr vert="horz" wrap="square" lIns="0" tIns="0" rIns="0" bIns="0" rtlCol="0">
            <a:spAutoFit/>
          </a:bodyPr>
          <a:lstStyle/>
          <a:p>
            <a:pPr>
              <a:lnSpc>
                <a:spcPts val="1914"/>
              </a:lnSpc>
            </a:pPr>
            <a:r>
              <a:rPr sz="1900" dirty="0">
                <a:solidFill>
                  <a:srgbClr val="FDFBFB"/>
                </a:solidFill>
                <a:latin typeface="Arial MT"/>
                <a:cs typeface="Arial MT"/>
              </a:rPr>
              <a:t>Piemont</a:t>
            </a:r>
            <a:r>
              <a:rPr sz="1900" spc="5" dirty="0">
                <a:solidFill>
                  <a:srgbClr val="FDFBFB"/>
                </a:solidFill>
                <a:latin typeface="Arial MT"/>
                <a:cs typeface="Arial MT"/>
              </a:rPr>
              <a:t>e</a:t>
            </a:r>
            <a:endParaRPr sz="1900">
              <a:latin typeface="Arial MT"/>
              <a:cs typeface="Arial MT"/>
            </a:endParaRPr>
          </a:p>
        </p:txBody>
      </p:sp>
      <p:sp>
        <p:nvSpPr>
          <p:cNvPr id="6" name="object 6"/>
          <p:cNvSpPr txBox="1"/>
          <p:nvPr/>
        </p:nvSpPr>
        <p:spPr>
          <a:xfrm rot="18900000">
            <a:off x="3692017" y="8936481"/>
            <a:ext cx="1814146" cy="243204"/>
          </a:xfrm>
          <a:prstGeom prst="rect">
            <a:avLst/>
          </a:prstGeom>
        </p:spPr>
        <p:txBody>
          <a:bodyPr vert="horz" wrap="square" lIns="0" tIns="0" rIns="0" bIns="0" rtlCol="0">
            <a:spAutoFit/>
          </a:bodyPr>
          <a:lstStyle/>
          <a:p>
            <a:pPr>
              <a:lnSpc>
                <a:spcPts val="1914"/>
              </a:lnSpc>
            </a:pPr>
            <a:r>
              <a:rPr sz="1900" dirty="0">
                <a:solidFill>
                  <a:srgbClr val="FDFBFB"/>
                </a:solidFill>
                <a:latin typeface="Arial MT"/>
                <a:cs typeface="Arial MT"/>
              </a:rPr>
              <a:t>Emilia-Romagn</a:t>
            </a:r>
            <a:r>
              <a:rPr sz="1900" spc="5" dirty="0">
                <a:solidFill>
                  <a:srgbClr val="FDFBFB"/>
                </a:solidFill>
                <a:latin typeface="Arial MT"/>
                <a:cs typeface="Arial MT"/>
              </a:rPr>
              <a:t>a</a:t>
            </a:r>
            <a:endParaRPr sz="1900">
              <a:latin typeface="Arial MT"/>
              <a:cs typeface="Arial MT"/>
            </a:endParaRPr>
          </a:p>
        </p:txBody>
      </p:sp>
      <p:sp>
        <p:nvSpPr>
          <p:cNvPr id="7" name="object 7"/>
          <p:cNvSpPr txBox="1"/>
          <p:nvPr/>
        </p:nvSpPr>
        <p:spPr>
          <a:xfrm rot="18900000">
            <a:off x="5205318" y="8630624"/>
            <a:ext cx="964158" cy="243204"/>
          </a:xfrm>
          <a:prstGeom prst="rect">
            <a:avLst/>
          </a:prstGeom>
        </p:spPr>
        <p:txBody>
          <a:bodyPr vert="horz" wrap="square" lIns="0" tIns="0" rIns="0" bIns="0" rtlCol="0">
            <a:spAutoFit/>
          </a:bodyPr>
          <a:lstStyle/>
          <a:p>
            <a:pPr>
              <a:lnSpc>
                <a:spcPts val="1914"/>
              </a:lnSpc>
            </a:pPr>
            <a:r>
              <a:rPr sz="1900" dirty="0">
                <a:solidFill>
                  <a:srgbClr val="FDFBFB"/>
                </a:solidFill>
                <a:latin typeface="Arial MT"/>
                <a:cs typeface="Arial MT"/>
              </a:rPr>
              <a:t>Toscan</a:t>
            </a:r>
            <a:r>
              <a:rPr sz="1900" spc="5" dirty="0">
                <a:solidFill>
                  <a:srgbClr val="FDFBFB"/>
                </a:solidFill>
                <a:latin typeface="Arial MT"/>
                <a:cs typeface="Arial MT"/>
              </a:rPr>
              <a:t>a</a:t>
            </a:r>
            <a:endParaRPr sz="1900">
              <a:latin typeface="Arial MT"/>
              <a:cs typeface="Arial MT"/>
            </a:endParaRPr>
          </a:p>
        </p:txBody>
      </p:sp>
      <p:sp>
        <p:nvSpPr>
          <p:cNvPr id="8" name="object 8"/>
          <p:cNvSpPr txBox="1"/>
          <p:nvPr/>
        </p:nvSpPr>
        <p:spPr>
          <a:xfrm rot="18900000">
            <a:off x="6201315" y="8539877"/>
            <a:ext cx="718892" cy="243204"/>
          </a:xfrm>
          <a:prstGeom prst="rect">
            <a:avLst/>
          </a:prstGeom>
        </p:spPr>
        <p:txBody>
          <a:bodyPr vert="horz" wrap="square" lIns="0" tIns="0" rIns="0" bIns="0" rtlCol="0">
            <a:spAutoFit/>
          </a:bodyPr>
          <a:lstStyle/>
          <a:p>
            <a:pPr>
              <a:lnSpc>
                <a:spcPts val="1914"/>
              </a:lnSpc>
            </a:pPr>
            <a:r>
              <a:rPr sz="1900" dirty="0">
                <a:solidFill>
                  <a:srgbClr val="FDFBFB"/>
                </a:solidFill>
                <a:latin typeface="Arial MT"/>
                <a:cs typeface="Arial MT"/>
              </a:rPr>
              <a:t>Pugli</a:t>
            </a:r>
            <a:r>
              <a:rPr sz="1900" spc="5" dirty="0">
                <a:solidFill>
                  <a:srgbClr val="FDFBFB"/>
                </a:solidFill>
                <a:latin typeface="Arial MT"/>
                <a:cs typeface="Arial MT"/>
              </a:rPr>
              <a:t>a</a:t>
            </a:r>
            <a:endParaRPr sz="1900">
              <a:latin typeface="Arial MT"/>
              <a:cs typeface="Arial MT"/>
            </a:endParaRPr>
          </a:p>
        </p:txBody>
      </p:sp>
      <p:sp>
        <p:nvSpPr>
          <p:cNvPr id="9" name="object 9"/>
          <p:cNvSpPr txBox="1"/>
          <p:nvPr/>
        </p:nvSpPr>
        <p:spPr>
          <a:xfrm rot="18900000">
            <a:off x="6840424" y="8764412"/>
            <a:ext cx="556631" cy="243204"/>
          </a:xfrm>
          <a:prstGeom prst="rect">
            <a:avLst/>
          </a:prstGeom>
        </p:spPr>
        <p:txBody>
          <a:bodyPr vert="horz" wrap="square" lIns="0" tIns="0" rIns="0" bIns="0" rtlCol="0">
            <a:spAutoFit/>
          </a:bodyPr>
          <a:lstStyle/>
          <a:p>
            <a:pPr>
              <a:lnSpc>
                <a:spcPts val="1914"/>
              </a:lnSpc>
            </a:pPr>
            <a:r>
              <a:rPr sz="1900" dirty="0">
                <a:solidFill>
                  <a:srgbClr val="FDFBFB"/>
                </a:solidFill>
                <a:latin typeface="Arial MT"/>
                <a:cs typeface="Arial MT"/>
              </a:rPr>
              <a:t>Cal</a:t>
            </a:r>
            <a:r>
              <a:rPr sz="1900" spc="5" dirty="0">
                <a:solidFill>
                  <a:srgbClr val="FDFBFB"/>
                </a:solidFill>
                <a:latin typeface="Arial MT"/>
                <a:cs typeface="Arial MT"/>
              </a:rPr>
              <a:t>a</a:t>
            </a:r>
            <a:endParaRPr sz="1900">
              <a:latin typeface="Arial MT"/>
              <a:cs typeface="Arial MT"/>
            </a:endParaRPr>
          </a:p>
        </p:txBody>
      </p:sp>
      <p:sp>
        <p:nvSpPr>
          <p:cNvPr id="10" name="object 10"/>
          <p:cNvSpPr txBox="1"/>
          <p:nvPr/>
        </p:nvSpPr>
        <p:spPr>
          <a:xfrm rot="18960000">
            <a:off x="7202721" y="8539798"/>
            <a:ext cx="281339" cy="243204"/>
          </a:xfrm>
          <a:prstGeom prst="rect">
            <a:avLst/>
          </a:prstGeom>
        </p:spPr>
        <p:txBody>
          <a:bodyPr vert="horz" wrap="square" lIns="0" tIns="0" rIns="0" bIns="0" rtlCol="0">
            <a:spAutoFit/>
          </a:bodyPr>
          <a:lstStyle/>
          <a:p>
            <a:pPr>
              <a:lnSpc>
                <a:spcPts val="1914"/>
              </a:lnSpc>
            </a:pPr>
            <a:r>
              <a:rPr sz="1900" spc="5" dirty="0">
                <a:solidFill>
                  <a:srgbClr val="FDFBFB"/>
                </a:solidFill>
                <a:latin typeface="Arial MT"/>
                <a:cs typeface="Arial MT"/>
              </a:rPr>
              <a:t>b</a:t>
            </a:r>
            <a:endParaRPr sz="1900">
              <a:latin typeface="Arial MT"/>
              <a:cs typeface="Arial MT"/>
            </a:endParaRPr>
          </a:p>
        </p:txBody>
      </p:sp>
      <p:sp>
        <p:nvSpPr>
          <p:cNvPr id="11" name="object 11"/>
          <p:cNvSpPr txBox="1"/>
          <p:nvPr/>
        </p:nvSpPr>
        <p:spPr>
          <a:xfrm rot="18900000">
            <a:off x="7304597" y="8396451"/>
            <a:ext cx="364188" cy="243204"/>
          </a:xfrm>
          <a:prstGeom prst="rect">
            <a:avLst/>
          </a:prstGeom>
        </p:spPr>
        <p:txBody>
          <a:bodyPr vert="horz" wrap="square" lIns="0" tIns="0" rIns="0" bIns="0" rtlCol="0">
            <a:spAutoFit/>
          </a:bodyPr>
          <a:lstStyle/>
          <a:p>
            <a:pPr>
              <a:lnSpc>
                <a:spcPts val="1914"/>
              </a:lnSpc>
            </a:pPr>
            <a:r>
              <a:rPr sz="1900" spc="-5" dirty="0">
                <a:solidFill>
                  <a:srgbClr val="FDFBFB"/>
                </a:solidFill>
                <a:latin typeface="Arial MT"/>
                <a:cs typeface="Arial MT"/>
              </a:rPr>
              <a:t>ri</a:t>
            </a:r>
            <a:r>
              <a:rPr sz="1900" spc="5" dirty="0">
                <a:solidFill>
                  <a:srgbClr val="FDFBFB"/>
                </a:solidFill>
                <a:latin typeface="Arial MT"/>
                <a:cs typeface="Arial MT"/>
              </a:rPr>
              <a:t>a</a:t>
            </a:r>
            <a:endParaRPr sz="1900">
              <a:latin typeface="Arial MT"/>
              <a:cs typeface="Arial MT"/>
            </a:endParaRPr>
          </a:p>
        </p:txBody>
      </p:sp>
      <p:sp>
        <p:nvSpPr>
          <p:cNvPr id="12" name="object 12"/>
          <p:cNvSpPr txBox="1"/>
          <p:nvPr/>
        </p:nvSpPr>
        <p:spPr>
          <a:xfrm rot="18900000">
            <a:off x="7844002" y="8506378"/>
            <a:ext cx="630703" cy="243204"/>
          </a:xfrm>
          <a:prstGeom prst="rect">
            <a:avLst/>
          </a:prstGeom>
        </p:spPr>
        <p:txBody>
          <a:bodyPr vert="horz" wrap="square" lIns="0" tIns="0" rIns="0" bIns="0" rtlCol="0">
            <a:spAutoFit/>
          </a:bodyPr>
          <a:lstStyle/>
          <a:p>
            <a:pPr>
              <a:lnSpc>
                <a:spcPts val="1914"/>
              </a:lnSpc>
            </a:pPr>
            <a:r>
              <a:rPr sz="1900" dirty="0">
                <a:solidFill>
                  <a:srgbClr val="FDFBFB"/>
                </a:solidFill>
                <a:latin typeface="Arial MT"/>
                <a:cs typeface="Arial MT"/>
              </a:rPr>
              <a:t>Lazi</a:t>
            </a:r>
            <a:r>
              <a:rPr sz="1900" spc="5" dirty="0">
                <a:solidFill>
                  <a:srgbClr val="FDFBFB"/>
                </a:solidFill>
                <a:latin typeface="Arial MT"/>
                <a:cs typeface="Arial MT"/>
              </a:rPr>
              <a:t>o</a:t>
            </a:r>
            <a:endParaRPr sz="1900">
              <a:latin typeface="Arial MT"/>
              <a:cs typeface="Arial MT"/>
            </a:endParaRPr>
          </a:p>
        </p:txBody>
      </p:sp>
      <p:sp>
        <p:nvSpPr>
          <p:cNvPr id="13" name="object 13"/>
          <p:cNvSpPr txBox="1"/>
          <p:nvPr/>
        </p:nvSpPr>
        <p:spPr>
          <a:xfrm rot="18900000">
            <a:off x="8187960" y="8692726"/>
            <a:ext cx="1135207" cy="243204"/>
          </a:xfrm>
          <a:prstGeom prst="rect">
            <a:avLst/>
          </a:prstGeom>
        </p:spPr>
        <p:txBody>
          <a:bodyPr vert="horz" wrap="square" lIns="0" tIns="0" rIns="0" bIns="0" rtlCol="0">
            <a:spAutoFit/>
          </a:bodyPr>
          <a:lstStyle/>
          <a:p>
            <a:pPr>
              <a:lnSpc>
                <a:spcPts val="1914"/>
              </a:lnSpc>
            </a:pPr>
            <a:r>
              <a:rPr sz="1900" dirty="0">
                <a:solidFill>
                  <a:srgbClr val="FDFBFB"/>
                </a:solidFill>
                <a:latin typeface="Arial MT"/>
                <a:cs typeface="Arial MT"/>
              </a:rPr>
              <a:t>Campani</a:t>
            </a:r>
            <a:r>
              <a:rPr sz="1900" spc="5" dirty="0">
                <a:solidFill>
                  <a:srgbClr val="FDFBFB"/>
                </a:solidFill>
                <a:latin typeface="Arial MT"/>
                <a:cs typeface="Arial MT"/>
              </a:rPr>
              <a:t>a</a:t>
            </a:r>
            <a:endParaRPr sz="1900">
              <a:latin typeface="Arial MT"/>
              <a:cs typeface="Arial MT"/>
            </a:endParaRPr>
          </a:p>
        </p:txBody>
      </p:sp>
      <p:sp>
        <p:nvSpPr>
          <p:cNvPr id="14" name="object 14"/>
          <p:cNvSpPr txBox="1"/>
          <p:nvPr/>
        </p:nvSpPr>
        <p:spPr>
          <a:xfrm rot="18900000">
            <a:off x="9365129" y="8525386"/>
            <a:ext cx="680800" cy="243204"/>
          </a:xfrm>
          <a:prstGeom prst="rect">
            <a:avLst/>
          </a:prstGeom>
        </p:spPr>
        <p:txBody>
          <a:bodyPr vert="horz" wrap="square" lIns="0" tIns="0" rIns="0" bIns="0" rtlCol="0">
            <a:spAutoFit/>
          </a:bodyPr>
          <a:lstStyle/>
          <a:p>
            <a:pPr>
              <a:lnSpc>
                <a:spcPts val="1914"/>
              </a:lnSpc>
            </a:pPr>
            <a:r>
              <a:rPr sz="1900" dirty="0">
                <a:solidFill>
                  <a:srgbClr val="FDFBFB"/>
                </a:solidFill>
                <a:latin typeface="Arial MT"/>
                <a:cs typeface="Arial MT"/>
              </a:rPr>
              <a:t>Sicili</a:t>
            </a:r>
            <a:r>
              <a:rPr sz="1900" spc="5" dirty="0">
                <a:solidFill>
                  <a:srgbClr val="FDFBFB"/>
                </a:solidFill>
                <a:latin typeface="Arial MT"/>
                <a:cs typeface="Arial MT"/>
              </a:rPr>
              <a:t>a</a:t>
            </a:r>
            <a:endParaRPr sz="1900">
              <a:latin typeface="Arial MT"/>
              <a:cs typeface="Arial MT"/>
            </a:endParaRPr>
          </a:p>
        </p:txBody>
      </p:sp>
      <p:sp>
        <p:nvSpPr>
          <p:cNvPr id="15" name="object 15"/>
          <p:cNvSpPr txBox="1"/>
          <p:nvPr/>
        </p:nvSpPr>
        <p:spPr>
          <a:xfrm rot="18900000">
            <a:off x="10002364" y="8587488"/>
            <a:ext cx="846763" cy="243204"/>
          </a:xfrm>
          <a:prstGeom prst="rect">
            <a:avLst/>
          </a:prstGeom>
        </p:spPr>
        <p:txBody>
          <a:bodyPr vert="horz" wrap="square" lIns="0" tIns="0" rIns="0" bIns="0" rtlCol="0">
            <a:spAutoFit/>
          </a:bodyPr>
          <a:lstStyle/>
          <a:p>
            <a:pPr>
              <a:lnSpc>
                <a:spcPts val="1914"/>
              </a:lnSpc>
            </a:pPr>
            <a:r>
              <a:rPr sz="1900" dirty="0">
                <a:solidFill>
                  <a:srgbClr val="FDFBFB"/>
                </a:solidFill>
                <a:latin typeface="Arial MT"/>
                <a:cs typeface="Arial MT"/>
              </a:rPr>
              <a:t>March</a:t>
            </a:r>
            <a:r>
              <a:rPr sz="1900" spc="5" dirty="0">
                <a:solidFill>
                  <a:srgbClr val="FDFBFB"/>
                </a:solidFill>
                <a:latin typeface="Arial MT"/>
                <a:cs typeface="Arial MT"/>
              </a:rPr>
              <a:t>e</a:t>
            </a:r>
            <a:endParaRPr sz="1900">
              <a:latin typeface="Arial MT"/>
              <a:cs typeface="Arial MT"/>
            </a:endParaRPr>
          </a:p>
        </p:txBody>
      </p:sp>
      <p:sp>
        <p:nvSpPr>
          <p:cNvPr id="16" name="object 16"/>
          <p:cNvSpPr txBox="1"/>
          <p:nvPr/>
        </p:nvSpPr>
        <p:spPr>
          <a:xfrm rot="18900000">
            <a:off x="10852019" y="8558919"/>
            <a:ext cx="769885" cy="243204"/>
          </a:xfrm>
          <a:prstGeom prst="rect">
            <a:avLst/>
          </a:prstGeom>
        </p:spPr>
        <p:txBody>
          <a:bodyPr vert="horz" wrap="square" lIns="0" tIns="0" rIns="0" bIns="0" rtlCol="0">
            <a:spAutoFit/>
          </a:bodyPr>
          <a:lstStyle/>
          <a:p>
            <a:pPr>
              <a:lnSpc>
                <a:spcPts val="1914"/>
              </a:lnSpc>
            </a:pPr>
            <a:r>
              <a:rPr sz="1900" dirty="0">
                <a:solidFill>
                  <a:srgbClr val="FDFBFB"/>
                </a:solidFill>
                <a:latin typeface="Arial MT"/>
                <a:cs typeface="Arial MT"/>
              </a:rPr>
              <a:t>Liguri</a:t>
            </a:r>
            <a:r>
              <a:rPr sz="1900" spc="5" dirty="0">
                <a:solidFill>
                  <a:srgbClr val="FDFBFB"/>
                </a:solidFill>
                <a:latin typeface="Arial MT"/>
                <a:cs typeface="Arial MT"/>
              </a:rPr>
              <a:t>a</a:t>
            </a:r>
            <a:endParaRPr sz="1900">
              <a:latin typeface="Arial MT"/>
              <a:cs typeface="Arial MT"/>
            </a:endParaRPr>
          </a:p>
        </p:txBody>
      </p:sp>
      <p:sp>
        <p:nvSpPr>
          <p:cNvPr id="17" name="object 17"/>
          <p:cNvSpPr txBox="1"/>
          <p:nvPr/>
        </p:nvSpPr>
        <p:spPr>
          <a:xfrm rot="18900000">
            <a:off x="11589982" y="8577971"/>
            <a:ext cx="821259" cy="243204"/>
          </a:xfrm>
          <a:prstGeom prst="rect">
            <a:avLst/>
          </a:prstGeom>
        </p:spPr>
        <p:txBody>
          <a:bodyPr vert="horz" wrap="square" lIns="0" tIns="0" rIns="0" bIns="0" rtlCol="0">
            <a:spAutoFit/>
          </a:bodyPr>
          <a:lstStyle/>
          <a:p>
            <a:pPr>
              <a:lnSpc>
                <a:spcPts val="1914"/>
              </a:lnSpc>
            </a:pPr>
            <a:r>
              <a:rPr sz="1900" dirty="0">
                <a:solidFill>
                  <a:srgbClr val="FDFBFB"/>
                </a:solidFill>
                <a:latin typeface="Arial MT"/>
                <a:cs typeface="Arial MT"/>
              </a:rPr>
              <a:t>Umbri</a:t>
            </a:r>
            <a:r>
              <a:rPr sz="1900" spc="5" dirty="0">
                <a:solidFill>
                  <a:srgbClr val="FDFBFB"/>
                </a:solidFill>
                <a:latin typeface="Arial MT"/>
                <a:cs typeface="Arial MT"/>
              </a:rPr>
              <a:t>a</a:t>
            </a:r>
            <a:endParaRPr sz="1900">
              <a:latin typeface="Arial MT"/>
              <a:cs typeface="Arial MT"/>
            </a:endParaRPr>
          </a:p>
        </p:txBody>
      </p:sp>
      <p:sp>
        <p:nvSpPr>
          <p:cNvPr id="18" name="object 18"/>
          <p:cNvSpPr txBox="1"/>
          <p:nvPr/>
        </p:nvSpPr>
        <p:spPr>
          <a:xfrm rot="18900000">
            <a:off x="11287470" y="9032191"/>
            <a:ext cx="2082519" cy="243204"/>
          </a:xfrm>
          <a:prstGeom prst="rect">
            <a:avLst/>
          </a:prstGeom>
        </p:spPr>
        <p:txBody>
          <a:bodyPr vert="horz" wrap="square" lIns="0" tIns="0" rIns="0" bIns="0" rtlCol="0">
            <a:spAutoFit/>
          </a:bodyPr>
          <a:lstStyle/>
          <a:p>
            <a:pPr>
              <a:lnSpc>
                <a:spcPts val="1914"/>
              </a:lnSpc>
            </a:pPr>
            <a:r>
              <a:rPr sz="1900" dirty="0">
                <a:solidFill>
                  <a:srgbClr val="FDFBFB"/>
                </a:solidFill>
                <a:latin typeface="Arial MT"/>
                <a:cs typeface="Arial MT"/>
              </a:rPr>
              <a:t>Trentino</a:t>
            </a:r>
            <a:r>
              <a:rPr sz="1900" spc="-15" dirty="0">
                <a:solidFill>
                  <a:srgbClr val="FDFBFB"/>
                </a:solidFill>
                <a:latin typeface="Arial MT"/>
                <a:cs typeface="Arial MT"/>
              </a:rPr>
              <a:t> </a:t>
            </a:r>
            <a:r>
              <a:rPr sz="1900" dirty="0">
                <a:solidFill>
                  <a:srgbClr val="FDFBFB"/>
                </a:solidFill>
                <a:latin typeface="Arial MT"/>
                <a:cs typeface="Arial MT"/>
              </a:rPr>
              <a:t>Alto</a:t>
            </a:r>
            <a:r>
              <a:rPr sz="1900" spc="-10" dirty="0">
                <a:solidFill>
                  <a:srgbClr val="FDFBFB"/>
                </a:solidFill>
                <a:latin typeface="Arial MT"/>
                <a:cs typeface="Arial MT"/>
              </a:rPr>
              <a:t> </a:t>
            </a:r>
            <a:r>
              <a:rPr sz="1900" dirty="0">
                <a:solidFill>
                  <a:srgbClr val="FDFBFB"/>
                </a:solidFill>
                <a:latin typeface="Arial MT"/>
                <a:cs typeface="Arial MT"/>
              </a:rPr>
              <a:t>Adige</a:t>
            </a:r>
            <a:endParaRPr sz="1900">
              <a:latin typeface="Arial MT"/>
              <a:cs typeface="Arial MT"/>
            </a:endParaRPr>
          </a:p>
        </p:txBody>
      </p:sp>
      <p:sp>
        <p:nvSpPr>
          <p:cNvPr id="19" name="object 19"/>
          <p:cNvSpPr txBox="1"/>
          <p:nvPr/>
        </p:nvSpPr>
        <p:spPr>
          <a:xfrm rot="18900000">
            <a:off x="12940117" y="8668827"/>
            <a:ext cx="1068947" cy="243204"/>
          </a:xfrm>
          <a:prstGeom prst="rect">
            <a:avLst/>
          </a:prstGeom>
        </p:spPr>
        <p:txBody>
          <a:bodyPr vert="horz" wrap="square" lIns="0" tIns="0" rIns="0" bIns="0" rtlCol="0">
            <a:spAutoFit/>
          </a:bodyPr>
          <a:lstStyle/>
          <a:p>
            <a:pPr>
              <a:lnSpc>
                <a:spcPts val="1914"/>
              </a:lnSpc>
            </a:pPr>
            <a:r>
              <a:rPr sz="1900" dirty="0">
                <a:solidFill>
                  <a:srgbClr val="FDFBFB"/>
                </a:solidFill>
                <a:latin typeface="Arial MT"/>
                <a:cs typeface="Arial MT"/>
              </a:rPr>
              <a:t>Basilicat</a:t>
            </a:r>
            <a:r>
              <a:rPr sz="1900" spc="5" dirty="0">
                <a:solidFill>
                  <a:srgbClr val="FDFBFB"/>
                </a:solidFill>
                <a:latin typeface="Arial MT"/>
                <a:cs typeface="Arial MT"/>
              </a:rPr>
              <a:t>a</a:t>
            </a:r>
            <a:endParaRPr sz="1900">
              <a:latin typeface="Arial MT"/>
              <a:cs typeface="Arial MT"/>
            </a:endParaRPr>
          </a:p>
        </p:txBody>
      </p:sp>
      <p:sp>
        <p:nvSpPr>
          <p:cNvPr id="20" name="object 20"/>
          <p:cNvSpPr txBox="1"/>
          <p:nvPr/>
        </p:nvSpPr>
        <p:spPr>
          <a:xfrm rot="18900000">
            <a:off x="14148642" y="8487042"/>
            <a:ext cx="580723" cy="243204"/>
          </a:xfrm>
          <a:prstGeom prst="rect">
            <a:avLst/>
          </a:prstGeom>
        </p:spPr>
        <p:txBody>
          <a:bodyPr vert="horz" wrap="square" lIns="0" tIns="0" rIns="0" bIns="0" rtlCol="0">
            <a:spAutoFit/>
          </a:bodyPr>
          <a:lstStyle/>
          <a:p>
            <a:pPr>
              <a:lnSpc>
                <a:spcPts val="1914"/>
              </a:lnSpc>
            </a:pPr>
            <a:r>
              <a:rPr sz="1900" dirty="0">
                <a:solidFill>
                  <a:srgbClr val="FDFBFB"/>
                </a:solidFill>
                <a:latin typeface="Arial MT"/>
                <a:cs typeface="Arial MT"/>
              </a:rPr>
              <a:t>Friuli</a:t>
            </a:r>
            <a:endParaRPr sz="1900">
              <a:latin typeface="Arial MT"/>
              <a:cs typeface="Arial MT"/>
            </a:endParaRPr>
          </a:p>
        </p:txBody>
      </p:sp>
      <p:sp>
        <p:nvSpPr>
          <p:cNvPr id="21" name="object 21"/>
          <p:cNvSpPr txBox="1"/>
          <p:nvPr/>
        </p:nvSpPr>
        <p:spPr>
          <a:xfrm rot="18900000">
            <a:off x="14493553" y="8673717"/>
            <a:ext cx="1082554" cy="243204"/>
          </a:xfrm>
          <a:prstGeom prst="rect">
            <a:avLst/>
          </a:prstGeom>
        </p:spPr>
        <p:txBody>
          <a:bodyPr vert="horz" wrap="square" lIns="0" tIns="0" rIns="0" bIns="0" rtlCol="0">
            <a:spAutoFit/>
          </a:bodyPr>
          <a:lstStyle/>
          <a:p>
            <a:pPr>
              <a:lnSpc>
                <a:spcPts val="1914"/>
              </a:lnSpc>
            </a:pPr>
            <a:r>
              <a:rPr sz="1900" dirty="0">
                <a:solidFill>
                  <a:srgbClr val="FDFBFB"/>
                </a:solidFill>
                <a:latin typeface="Arial MT"/>
                <a:cs typeface="Arial MT"/>
              </a:rPr>
              <a:t>Sardegn</a:t>
            </a:r>
            <a:r>
              <a:rPr sz="1900" spc="5" dirty="0">
                <a:solidFill>
                  <a:srgbClr val="FDFBFB"/>
                </a:solidFill>
                <a:latin typeface="Arial MT"/>
                <a:cs typeface="Arial MT"/>
              </a:rPr>
              <a:t>a</a:t>
            </a:r>
            <a:endParaRPr sz="1900">
              <a:latin typeface="Arial MT"/>
              <a:cs typeface="Arial MT"/>
            </a:endParaRPr>
          </a:p>
        </p:txBody>
      </p:sp>
      <p:sp>
        <p:nvSpPr>
          <p:cNvPr id="22" name="object 22"/>
          <p:cNvSpPr txBox="1"/>
          <p:nvPr/>
        </p:nvSpPr>
        <p:spPr>
          <a:xfrm rot="18900000">
            <a:off x="15719716" y="8511139"/>
            <a:ext cx="520402" cy="243204"/>
          </a:xfrm>
          <a:prstGeom prst="rect">
            <a:avLst/>
          </a:prstGeom>
        </p:spPr>
        <p:txBody>
          <a:bodyPr vert="horz" wrap="square" lIns="0" tIns="0" rIns="0" bIns="0" rtlCol="0">
            <a:spAutoFit/>
          </a:bodyPr>
          <a:lstStyle/>
          <a:p>
            <a:pPr>
              <a:lnSpc>
                <a:spcPts val="1914"/>
              </a:lnSpc>
            </a:pPr>
            <a:r>
              <a:rPr sz="1900" dirty="0">
                <a:solidFill>
                  <a:srgbClr val="FDFBFB"/>
                </a:solidFill>
                <a:latin typeface="Arial MT"/>
                <a:cs typeface="Arial MT"/>
              </a:rPr>
              <a:t>Vd</a:t>
            </a:r>
            <a:r>
              <a:rPr sz="1900" spc="10" dirty="0">
                <a:solidFill>
                  <a:srgbClr val="FDFBFB"/>
                </a:solidFill>
                <a:latin typeface="Arial MT"/>
                <a:cs typeface="Arial MT"/>
              </a:rPr>
              <a:t>A</a:t>
            </a:r>
            <a:endParaRPr sz="1900">
              <a:latin typeface="Arial MT"/>
              <a:cs typeface="Arial MT"/>
            </a:endParaRPr>
          </a:p>
        </p:txBody>
      </p:sp>
      <p:sp>
        <p:nvSpPr>
          <p:cNvPr id="23" name="object 23"/>
          <p:cNvSpPr/>
          <p:nvPr/>
        </p:nvSpPr>
        <p:spPr>
          <a:xfrm>
            <a:off x="2439976" y="1753532"/>
            <a:ext cx="14001115" cy="10795"/>
          </a:xfrm>
          <a:custGeom>
            <a:avLst/>
            <a:gdLst/>
            <a:ahLst/>
            <a:cxnLst/>
            <a:rect l="l" t="t" r="r" b="b"/>
            <a:pathLst>
              <a:path w="14001115" h="10794">
                <a:moveTo>
                  <a:pt x="14001063" y="10686"/>
                </a:moveTo>
                <a:lnTo>
                  <a:pt x="0" y="10686"/>
                </a:lnTo>
                <a:lnTo>
                  <a:pt x="0" y="0"/>
                </a:lnTo>
                <a:lnTo>
                  <a:pt x="14001063" y="0"/>
                </a:lnTo>
                <a:lnTo>
                  <a:pt x="14001063" y="10686"/>
                </a:lnTo>
                <a:close/>
              </a:path>
            </a:pathLst>
          </a:custGeom>
          <a:solidFill>
            <a:srgbClr val="FDFBFB">
              <a:alpha val="24708"/>
            </a:srgbClr>
          </a:solidFill>
        </p:spPr>
        <p:txBody>
          <a:bodyPr wrap="square" lIns="0" tIns="0" rIns="0" bIns="0" rtlCol="0"/>
          <a:lstStyle/>
          <a:p>
            <a:endParaRPr/>
          </a:p>
        </p:txBody>
      </p:sp>
      <p:grpSp>
        <p:nvGrpSpPr>
          <p:cNvPr id="24" name="object 24"/>
          <p:cNvGrpSpPr/>
          <p:nvPr/>
        </p:nvGrpSpPr>
        <p:grpSpPr>
          <a:xfrm>
            <a:off x="2439976" y="2829080"/>
            <a:ext cx="14001115" cy="5337810"/>
            <a:chOff x="2439976" y="2829080"/>
            <a:chExt cx="14001115" cy="5337810"/>
          </a:xfrm>
        </p:grpSpPr>
        <p:sp>
          <p:nvSpPr>
            <p:cNvPr id="25" name="object 25"/>
            <p:cNvSpPr/>
            <p:nvPr/>
          </p:nvSpPr>
          <p:spPr>
            <a:xfrm>
              <a:off x="2439974" y="3033953"/>
              <a:ext cx="14001115" cy="3852545"/>
            </a:xfrm>
            <a:custGeom>
              <a:avLst/>
              <a:gdLst/>
              <a:ahLst/>
              <a:cxnLst/>
              <a:rect l="l" t="t" r="r" b="b"/>
              <a:pathLst>
                <a:path w="14001115" h="3852545">
                  <a:moveTo>
                    <a:pt x="14001052" y="3841242"/>
                  </a:moveTo>
                  <a:lnTo>
                    <a:pt x="0" y="3841242"/>
                  </a:lnTo>
                  <a:lnTo>
                    <a:pt x="0" y="3851922"/>
                  </a:lnTo>
                  <a:lnTo>
                    <a:pt x="14001052" y="3851922"/>
                  </a:lnTo>
                  <a:lnTo>
                    <a:pt x="14001052" y="3841242"/>
                  </a:lnTo>
                  <a:close/>
                </a:path>
                <a:path w="14001115" h="3852545">
                  <a:moveTo>
                    <a:pt x="14001052" y="2560828"/>
                  </a:moveTo>
                  <a:lnTo>
                    <a:pt x="0" y="2560828"/>
                  </a:lnTo>
                  <a:lnTo>
                    <a:pt x="0" y="2571508"/>
                  </a:lnTo>
                  <a:lnTo>
                    <a:pt x="14001052" y="2571508"/>
                  </a:lnTo>
                  <a:lnTo>
                    <a:pt x="14001052" y="2560828"/>
                  </a:lnTo>
                  <a:close/>
                </a:path>
                <a:path w="14001115" h="3852545">
                  <a:moveTo>
                    <a:pt x="14001052" y="1280414"/>
                  </a:moveTo>
                  <a:lnTo>
                    <a:pt x="0" y="1280414"/>
                  </a:lnTo>
                  <a:lnTo>
                    <a:pt x="0" y="1291094"/>
                  </a:lnTo>
                  <a:lnTo>
                    <a:pt x="14001052" y="1291094"/>
                  </a:lnTo>
                  <a:lnTo>
                    <a:pt x="14001052" y="1280414"/>
                  </a:lnTo>
                  <a:close/>
                </a:path>
                <a:path w="14001115" h="3852545">
                  <a:moveTo>
                    <a:pt x="14001052" y="0"/>
                  </a:moveTo>
                  <a:lnTo>
                    <a:pt x="0" y="0"/>
                  </a:lnTo>
                  <a:lnTo>
                    <a:pt x="0" y="10680"/>
                  </a:lnTo>
                  <a:lnTo>
                    <a:pt x="14001052" y="10680"/>
                  </a:lnTo>
                  <a:lnTo>
                    <a:pt x="14001052" y="0"/>
                  </a:lnTo>
                  <a:close/>
                </a:path>
              </a:pathLst>
            </a:custGeom>
            <a:solidFill>
              <a:srgbClr val="FDFBFB">
                <a:alpha val="24708"/>
              </a:srgbClr>
            </a:solidFill>
          </p:spPr>
          <p:txBody>
            <a:bodyPr wrap="square" lIns="0" tIns="0" rIns="0" bIns="0" rtlCol="0"/>
            <a:lstStyle/>
            <a:p>
              <a:endParaRPr/>
            </a:p>
          </p:txBody>
        </p:sp>
        <p:sp>
          <p:nvSpPr>
            <p:cNvPr id="26" name="object 26"/>
            <p:cNvSpPr/>
            <p:nvPr/>
          </p:nvSpPr>
          <p:spPr>
            <a:xfrm>
              <a:off x="2439974" y="8155609"/>
              <a:ext cx="14001115" cy="10795"/>
            </a:xfrm>
            <a:custGeom>
              <a:avLst/>
              <a:gdLst/>
              <a:ahLst/>
              <a:cxnLst/>
              <a:rect l="l" t="t" r="r" b="b"/>
              <a:pathLst>
                <a:path w="14001115" h="10795">
                  <a:moveTo>
                    <a:pt x="14001064" y="5346"/>
                  </a:moveTo>
                  <a:lnTo>
                    <a:pt x="13301002" y="5346"/>
                  </a:lnTo>
                  <a:lnTo>
                    <a:pt x="13301002" y="0"/>
                  </a:lnTo>
                  <a:lnTo>
                    <a:pt x="13218643" y="0"/>
                  </a:lnTo>
                  <a:lnTo>
                    <a:pt x="13218643" y="5346"/>
                  </a:lnTo>
                  <a:lnTo>
                    <a:pt x="12518593" y="5346"/>
                  </a:lnTo>
                  <a:lnTo>
                    <a:pt x="12518593" y="0"/>
                  </a:lnTo>
                  <a:lnTo>
                    <a:pt x="12436234" y="0"/>
                  </a:lnTo>
                  <a:lnTo>
                    <a:pt x="12436234" y="5346"/>
                  </a:lnTo>
                  <a:lnTo>
                    <a:pt x="11736184" y="5346"/>
                  </a:lnTo>
                  <a:lnTo>
                    <a:pt x="11736184" y="0"/>
                  </a:lnTo>
                  <a:lnTo>
                    <a:pt x="0" y="0"/>
                  </a:lnTo>
                  <a:lnTo>
                    <a:pt x="0" y="5346"/>
                  </a:lnTo>
                  <a:lnTo>
                    <a:pt x="0" y="10680"/>
                  </a:lnTo>
                  <a:lnTo>
                    <a:pt x="14001064" y="10680"/>
                  </a:lnTo>
                  <a:lnTo>
                    <a:pt x="14001064" y="5346"/>
                  </a:lnTo>
                  <a:close/>
                </a:path>
              </a:pathLst>
            </a:custGeom>
            <a:solidFill>
              <a:srgbClr val="FDFBFB">
                <a:alpha val="59999"/>
              </a:srgbClr>
            </a:solidFill>
          </p:spPr>
          <p:txBody>
            <a:bodyPr wrap="square" lIns="0" tIns="0" rIns="0" bIns="0" rtlCol="0"/>
            <a:lstStyle/>
            <a:p>
              <a:endParaRPr/>
            </a:p>
          </p:txBody>
        </p:sp>
        <p:sp>
          <p:nvSpPr>
            <p:cNvPr id="27" name="object 27"/>
            <p:cNvSpPr/>
            <p:nvPr/>
          </p:nvSpPr>
          <p:spPr>
            <a:xfrm>
              <a:off x="2439974" y="2829089"/>
              <a:ext cx="14001115" cy="5332095"/>
            </a:xfrm>
            <a:custGeom>
              <a:avLst/>
              <a:gdLst/>
              <a:ahLst/>
              <a:cxnLst/>
              <a:rect l="l" t="t" r="r" b="b"/>
              <a:pathLst>
                <a:path w="14001115" h="5332095">
                  <a:moveTo>
                    <a:pt x="700049" y="52324"/>
                  </a:moveTo>
                  <a:lnTo>
                    <a:pt x="681050" y="13804"/>
                  </a:lnTo>
                  <a:lnTo>
                    <a:pt x="647725" y="0"/>
                  </a:lnTo>
                  <a:lnTo>
                    <a:pt x="52324" y="0"/>
                  </a:lnTo>
                  <a:lnTo>
                    <a:pt x="13792" y="18999"/>
                  </a:lnTo>
                  <a:lnTo>
                    <a:pt x="0" y="52324"/>
                  </a:lnTo>
                  <a:lnTo>
                    <a:pt x="0" y="5331866"/>
                  </a:lnTo>
                  <a:lnTo>
                    <a:pt x="700049" y="5331866"/>
                  </a:lnTo>
                  <a:lnTo>
                    <a:pt x="700049" y="52324"/>
                  </a:lnTo>
                  <a:close/>
                </a:path>
                <a:path w="14001115" h="5332095">
                  <a:moveTo>
                    <a:pt x="1482458" y="154762"/>
                  </a:moveTo>
                  <a:lnTo>
                    <a:pt x="1463459" y="116230"/>
                  </a:lnTo>
                  <a:lnTo>
                    <a:pt x="1430134" y="102425"/>
                  </a:lnTo>
                  <a:lnTo>
                    <a:pt x="834732" y="102425"/>
                  </a:lnTo>
                  <a:lnTo>
                    <a:pt x="796213" y="121437"/>
                  </a:lnTo>
                  <a:lnTo>
                    <a:pt x="782408" y="154762"/>
                  </a:lnTo>
                  <a:lnTo>
                    <a:pt x="782408" y="5331866"/>
                  </a:lnTo>
                  <a:lnTo>
                    <a:pt x="1482458" y="5331866"/>
                  </a:lnTo>
                  <a:lnTo>
                    <a:pt x="1482458" y="154762"/>
                  </a:lnTo>
                  <a:close/>
                </a:path>
                <a:path w="14001115" h="5332095">
                  <a:moveTo>
                    <a:pt x="2264867" y="1588820"/>
                  </a:moveTo>
                  <a:lnTo>
                    <a:pt x="2245868" y="1550301"/>
                  </a:lnTo>
                  <a:lnTo>
                    <a:pt x="2212543" y="1536496"/>
                  </a:lnTo>
                  <a:lnTo>
                    <a:pt x="1617141" y="1536496"/>
                  </a:lnTo>
                  <a:lnTo>
                    <a:pt x="1578622" y="1555496"/>
                  </a:lnTo>
                  <a:lnTo>
                    <a:pt x="1564817" y="1588820"/>
                  </a:lnTo>
                  <a:lnTo>
                    <a:pt x="1564817" y="5331866"/>
                  </a:lnTo>
                  <a:lnTo>
                    <a:pt x="2264867" y="5331866"/>
                  </a:lnTo>
                  <a:lnTo>
                    <a:pt x="2264867" y="1588820"/>
                  </a:lnTo>
                  <a:close/>
                </a:path>
                <a:path w="14001115" h="5332095">
                  <a:moveTo>
                    <a:pt x="3047288" y="1844903"/>
                  </a:moveTo>
                  <a:lnTo>
                    <a:pt x="3028277" y="1806384"/>
                  </a:lnTo>
                  <a:lnTo>
                    <a:pt x="2994952" y="1792579"/>
                  </a:lnTo>
                  <a:lnTo>
                    <a:pt x="2399563" y="1792579"/>
                  </a:lnTo>
                  <a:lnTo>
                    <a:pt x="2361031" y="1811578"/>
                  </a:lnTo>
                  <a:lnTo>
                    <a:pt x="2347226" y="1844903"/>
                  </a:lnTo>
                  <a:lnTo>
                    <a:pt x="2347226" y="5331866"/>
                  </a:lnTo>
                  <a:lnTo>
                    <a:pt x="3047288" y="5331866"/>
                  </a:lnTo>
                  <a:lnTo>
                    <a:pt x="3047288" y="1844903"/>
                  </a:lnTo>
                  <a:close/>
                </a:path>
                <a:path w="14001115" h="5332095">
                  <a:moveTo>
                    <a:pt x="3829697" y="2766796"/>
                  </a:moveTo>
                  <a:lnTo>
                    <a:pt x="3810698" y="2728277"/>
                  </a:lnTo>
                  <a:lnTo>
                    <a:pt x="3777373" y="2714472"/>
                  </a:lnTo>
                  <a:lnTo>
                    <a:pt x="3181972" y="2714472"/>
                  </a:lnTo>
                  <a:lnTo>
                    <a:pt x="3143453" y="2733471"/>
                  </a:lnTo>
                  <a:lnTo>
                    <a:pt x="3129648" y="2766796"/>
                  </a:lnTo>
                  <a:lnTo>
                    <a:pt x="3129648" y="5331866"/>
                  </a:lnTo>
                  <a:lnTo>
                    <a:pt x="3829697" y="5331866"/>
                  </a:lnTo>
                  <a:lnTo>
                    <a:pt x="3829697" y="2766796"/>
                  </a:lnTo>
                  <a:close/>
                </a:path>
                <a:path w="14001115" h="5332095">
                  <a:moveTo>
                    <a:pt x="4612106" y="3637483"/>
                  </a:moveTo>
                  <a:lnTo>
                    <a:pt x="4593107" y="3598964"/>
                  </a:lnTo>
                  <a:lnTo>
                    <a:pt x="4559782" y="3585159"/>
                  </a:lnTo>
                  <a:lnTo>
                    <a:pt x="3964381" y="3585159"/>
                  </a:lnTo>
                  <a:lnTo>
                    <a:pt x="3925862" y="3604158"/>
                  </a:lnTo>
                  <a:lnTo>
                    <a:pt x="3912057" y="3637483"/>
                  </a:lnTo>
                  <a:lnTo>
                    <a:pt x="3912057" y="5331866"/>
                  </a:lnTo>
                  <a:lnTo>
                    <a:pt x="4612106" y="5331866"/>
                  </a:lnTo>
                  <a:lnTo>
                    <a:pt x="4612106" y="3637483"/>
                  </a:lnTo>
                  <a:close/>
                </a:path>
                <a:path w="14001115" h="5332095">
                  <a:moveTo>
                    <a:pt x="5394528" y="5331866"/>
                  </a:moveTo>
                  <a:lnTo>
                    <a:pt x="5394515" y="4405731"/>
                  </a:lnTo>
                  <a:lnTo>
                    <a:pt x="5375516" y="4367212"/>
                  </a:lnTo>
                  <a:lnTo>
                    <a:pt x="5342191" y="4353407"/>
                  </a:lnTo>
                  <a:lnTo>
                    <a:pt x="4746790" y="4353407"/>
                  </a:lnTo>
                  <a:lnTo>
                    <a:pt x="4708271" y="4372407"/>
                  </a:lnTo>
                  <a:lnTo>
                    <a:pt x="4694466" y="4405731"/>
                  </a:lnTo>
                  <a:lnTo>
                    <a:pt x="4694466" y="5331866"/>
                  </a:lnTo>
                  <a:lnTo>
                    <a:pt x="5394528" y="5331866"/>
                  </a:lnTo>
                  <a:close/>
                </a:path>
                <a:path w="14001115" h="5332095">
                  <a:moveTo>
                    <a:pt x="6176937" y="4815459"/>
                  </a:moveTo>
                  <a:lnTo>
                    <a:pt x="6157925" y="4776940"/>
                  </a:lnTo>
                  <a:lnTo>
                    <a:pt x="6124613" y="4763135"/>
                  </a:lnTo>
                  <a:lnTo>
                    <a:pt x="5529211" y="4763135"/>
                  </a:lnTo>
                  <a:lnTo>
                    <a:pt x="5490680" y="4782134"/>
                  </a:lnTo>
                  <a:lnTo>
                    <a:pt x="5476875" y="4815459"/>
                  </a:lnTo>
                  <a:lnTo>
                    <a:pt x="5476875" y="5331866"/>
                  </a:lnTo>
                  <a:lnTo>
                    <a:pt x="6176937" y="5331866"/>
                  </a:lnTo>
                  <a:lnTo>
                    <a:pt x="6176937" y="4815459"/>
                  </a:lnTo>
                  <a:close/>
                </a:path>
                <a:path w="14001115" h="5332095">
                  <a:moveTo>
                    <a:pt x="6959346" y="4815459"/>
                  </a:moveTo>
                  <a:lnTo>
                    <a:pt x="6940347" y="4776940"/>
                  </a:lnTo>
                  <a:lnTo>
                    <a:pt x="6907022" y="4763135"/>
                  </a:lnTo>
                  <a:lnTo>
                    <a:pt x="6311620" y="4763135"/>
                  </a:lnTo>
                  <a:lnTo>
                    <a:pt x="6273101" y="4782134"/>
                  </a:lnTo>
                  <a:lnTo>
                    <a:pt x="6259296" y="4815459"/>
                  </a:lnTo>
                  <a:lnTo>
                    <a:pt x="6259296" y="5331866"/>
                  </a:lnTo>
                  <a:lnTo>
                    <a:pt x="6959346" y="5331866"/>
                  </a:lnTo>
                  <a:lnTo>
                    <a:pt x="6959346" y="4815459"/>
                  </a:lnTo>
                  <a:close/>
                </a:path>
                <a:path w="14001115" h="5332095">
                  <a:moveTo>
                    <a:pt x="7741755" y="5020335"/>
                  </a:moveTo>
                  <a:lnTo>
                    <a:pt x="7722756" y="4981803"/>
                  </a:lnTo>
                  <a:lnTo>
                    <a:pt x="7689431" y="4967998"/>
                  </a:lnTo>
                  <a:lnTo>
                    <a:pt x="7094029" y="4967998"/>
                  </a:lnTo>
                  <a:lnTo>
                    <a:pt x="7055510" y="4987010"/>
                  </a:lnTo>
                  <a:lnTo>
                    <a:pt x="7041705" y="5020335"/>
                  </a:lnTo>
                  <a:lnTo>
                    <a:pt x="7041705" y="5331866"/>
                  </a:lnTo>
                  <a:lnTo>
                    <a:pt x="7741755" y="5331866"/>
                  </a:lnTo>
                  <a:lnTo>
                    <a:pt x="7741755" y="5020335"/>
                  </a:lnTo>
                  <a:close/>
                </a:path>
                <a:path w="14001115" h="5332095">
                  <a:moveTo>
                    <a:pt x="8524176" y="5071542"/>
                  </a:moveTo>
                  <a:lnTo>
                    <a:pt x="8505165" y="5033022"/>
                  </a:lnTo>
                  <a:lnTo>
                    <a:pt x="8471840" y="5019218"/>
                  </a:lnTo>
                  <a:lnTo>
                    <a:pt x="7876451" y="5019218"/>
                  </a:lnTo>
                  <a:lnTo>
                    <a:pt x="7837919" y="5038217"/>
                  </a:lnTo>
                  <a:lnTo>
                    <a:pt x="7824114" y="5071542"/>
                  </a:lnTo>
                  <a:lnTo>
                    <a:pt x="7824114" y="5331866"/>
                  </a:lnTo>
                  <a:lnTo>
                    <a:pt x="8524176" y="5331866"/>
                  </a:lnTo>
                  <a:lnTo>
                    <a:pt x="8524176" y="5071542"/>
                  </a:lnTo>
                  <a:close/>
                </a:path>
                <a:path w="14001115" h="5332095">
                  <a:moveTo>
                    <a:pt x="9306585" y="5071542"/>
                  </a:moveTo>
                  <a:lnTo>
                    <a:pt x="9287573" y="5033022"/>
                  </a:lnTo>
                  <a:lnTo>
                    <a:pt x="9254261" y="5019218"/>
                  </a:lnTo>
                  <a:lnTo>
                    <a:pt x="8658860" y="5019218"/>
                  </a:lnTo>
                  <a:lnTo>
                    <a:pt x="8620328" y="5038217"/>
                  </a:lnTo>
                  <a:lnTo>
                    <a:pt x="8606523" y="5071542"/>
                  </a:lnTo>
                  <a:lnTo>
                    <a:pt x="8606536" y="5331866"/>
                  </a:lnTo>
                  <a:lnTo>
                    <a:pt x="9306585" y="5331866"/>
                  </a:lnTo>
                  <a:lnTo>
                    <a:pt x="9306585" y="5071542"/>
                  </a:lnTo>
                  <a:close/>
                </a:path>
                <a:path w="14001115" h="5332095">
                  <a:moveTo>
                    <a:pt x="10088994" y="5225199"/>
                  </a:moveTo>
                  <a:lnTo>
                    <a:pt x="10069995" y="5186667"/>
                  </a:lnTo>
                  <a:lnTo>
                    <a:pt x="9441269" y="5172862"/>
                  </a:lnTo>
                  <a:lnTo>
                    <a:pt x="9437624" y="5173230"/>
                  </a:lnTo>
                  <a:lnTo>
                    <a:pt x="9402750" y="5191874"/>
                  </a:lnTo>
                  <a:lnTo>
                    <a:pt x="9388945" y="5225199"/>
                  </a:lnTo>
                  <a:lnTo>
                    <a:pt x="9388945" y="5331866"/>
                  </a:lnTo>
                  <a:lnTo>
                    <a:pt x="10088994" y="5331866"/>
                  </a:lnTo>
                  <a:lnTo>
                    <a:pt x="10088994" y="5225199"/>
                  </a:lnTo>
                  <a:close/>
                </a:path>
                <a:path w="14001115" h="5332095">
                  <a:moveTo>
                    <a:pt x="10871403" y="5225199"/>
                  </a:moveTo>
                  <a:lnTo>
                    <a:pt x="10852404" y="5186667"/>
                  </a:lnTo>
                  <a:lnTo>
                    <a:pt x="10223678" y="5172862"/>
                  </a:lnTo>
                  <a:lnTo>
                    <a:pt x="10220046" y="5173230"/>
                  </a:lnTo>
                  <a:lnTo>
                    <a:pt x="10185159" y="5191874"/>
                  </a:lnTo>
                  <a:lnTo>
                    <a:pt x="10171354" y="5225199"/>
                  </a:lnTo>
                  <a:lnTo>
                    <a:pt x="10171354" y="5331866"/>
                  </a:lnTo>
                  <a:lnTo>
                    <a:pt x="10871403" y="5331866"/>
                  </a:lnTo>
                  <a:lnTo>
                    <a:pt x="10871403" y="5225199"/>
                  </a:lnTo>
                  <a:close/>
                </a:path>
                <a:path w="14001115" h="5332095">
                  <a:moveTo>
                    <a:pt x="11653825" y="5327624"/>
                  </a:moveTo>
                  <a:lnTo>
                    <a:pt x="11634813" y="5289105"/>
                  </a:lnTo>
                  <a:lnTo>
                    <a:pt x="11601488" y="5275300"/>
                  </a:lnTo>
                  <a:lnTo>
                    <a:pt x="11006099" y="5275300"/>
                  </a:lnTo>
                  <a:lnTo>
                    <a:pt x="10967568" y="5294300"/>
                  </a:lnTo>
                  <a:lnTo>
                    <a:pt x="10953763" y="5327624"/>
                  </a:lnTo>
                  <a:lnTo>
                    <a:pt x="10953763" y="5331866"/>
                  </a:lnTo>
                  <a:lnTo>
                    <a:pt x="11653825" y="5331866"/>
                  </a:lnTo>
                  <a:lnTo>
                    <a:pt x="11653825" y="5327624"/>
                  </a:lnTo>
                  <a:close/>
                </a:path>
                <a:path w="14001115" h="5332095">
                  <a:moveTo>
                    <a:pt x="12436234" y="5327624"/>
                  </a:moveTo>
                  <a:lnTo>
                    <a:pt x="12417235" y="5289105"/>
                  </a:lnTo>
                  <a:lnTo>
                    <a:pt x="12383910" y="5275300"/>
                  </a:lnTo>
                  <a:lnTo>
                    <a:pt x="11788508" y="5275300"/>
                  </a:lnTo>
                  <a:lnTo>
                    <a:pt x="11749977" y="5294300"/>
                  </a:lnTo>
                  <a:lnTo>
                    <a:pt x="11736184" y="5327624"/>
                  </a:lnTo>
                  <a:lnTo>
                    <a:pt x="11736184" y="5331866"/>
                  </a:lnTo>
                  <a:lnTo>
                    <a:pt x="12436234" y="5331866"/>
                  </a:lnTo>
                  <a:lnTo>
                    <a:pt x="12436234" y="5327624"/>
                  </a:lnTo>
                  <a:close/>
                </a:path>
                <a:path w="14001115" h="5332095">
                  <a:moveTo>
                    <a:pt x="13218643" y="5327624"/>
                  </a:moveTo>
                  <a:lnTo>
                    <a:pt x="13199644" y="5289105"/>
                  </a:lnTo>
                  <a:lnTo>
                    <a:pt x="13166319" y="5275300"/>
                  </a:lnTo>
                  <a:lnTo>
                    <a:pt x="12570917" y="5275300"/>
                  </a:lnTo>
                  <a:lnTo>
                    <a:pt x="12532398" y="5294300"/>
                  </a:lnTo>
                  <a:lnTo>
                    <a:pt x="12518593" y="5327624"/>
                  </a:lnTo>
                  <a:lnTo>
                    <a:pt x="12518593" y="5331866"/>
                  </a:lnTo>
                  <a:lnTo>
                    <a:pt x="13218643" y="5331866"/>
                  </a:lnTo>
                  <a:lnTo>
                    <a:pt x="13218643" y="5327624"/>
                  </a:lnTo>
                  <a:close/>
                </a:path>
                <a:path w="14001115" h="5332095">
                  <a:moveTo>
                    <a:pt x="14001052" y="5327624"/>
                  </a:moveTo>
                  <a:lnTo>
                    <a:pt x="13982052" y="5289105"/>
                  </a:lnTo>
                  <a:lnTo>
                    <a:pt x="13948728" y="5275300"/>
                  </a:lnTo>
                  <a:lnTo>
                    <a:pt x="13353326" y="5275300"/>
                  </a:lnTo>
                  <a:lnTo>
                    <a:pt x="13314807" y="5294300"/>
                  </a:lnTo>
                  <a:lnTo>
                    <a:pt x="13301002" y="5327624"/>
                  </a:lnTo>
                  <a:lnTo>
                    <a:pt x="13301002" y="5331866"/>
                  </a:lnTo>
                  <a:lnTo>
                    <a:pt x="14001052" y="5331866"/>
                  </a:lnTo>
                  <a:lnTo>
                    <a:pt x="14001052" y="5327624"/>
                  </a:lnTo>
                  <a:close/>
                </a:path>
              </a:pathLst>
            </a:custGeom>
            <a:solidFill>
              <a:srgbClr val="5270FF"/>
            </a:solidFill>
          </p:spPr>
          <p:txBody>
            <a:bodyPr wrap="square" lIns="0" tIns="0" rIns="0" bIns="0" rtlCol="0"/>
            <a:lstStyle/>
            <a:p>
              <a:endParaRPr dirty="0"/>
            </a:p>
          </p:txBody>
        </p:sp>
      </p:grpSp>
      <p:sp>
        <p:nvSpPr>
          <p:cNvPr id="28" name="object 28"/>
          <p:cNvSpPr txBox="1"/>
          <p:nvPr/>
        </p:nvSpPr>
        <p:spPr>
          <a:xfrm>
            <a:off x="1832460" y="1583079"/>
            <a:ext cx="431165" cy="317500"/>
          </a:xfrm>
          <a:prstGeom prst="rect">
            <a:avLst/>
          </a:prstGeom>
        </p:spPr>
        <p:txBody>
          <a:bodyPr vert="horz" wrap="square" lIns="0" tIns="14604" rIns="0" bIns="0" rtlCol="0">
            <a:spAutoFit/>
          </a:bodyPr>
          <a:lstStyle/>
          <a:p>
            <a:pPr marL="12700">
              <a:lnSpc>
                <a:spcPct val="100000"/>
              </a:lnSpc>
              <a:spcBef>
                <a:spcPts val="114"/>
              </a:spcBef>
            </a:pPr>
            <a:r>
              <a:rPr sz="1900" dirty="0">
                <a:solidFill>
                  <a:srgbClr val="FDFBFB"/>
                </a:solidFill>
                <a:latin typeface="Arial MT"/>
                <a:cs typeface="Arial MT"/>
              </a:rPr>
              <a:t>12</a:t>
            </a:r>
            <a:r>
              <a:rPr sz="1900" spc="5" dirty="0">
                <a:solidFill>
                  <a:srgbClr val="FDFBFB"/>
                </a:solidFill>
                <a:latin typeface="Arial MT"/>
                <a:cs typeface="Arial MT"/>
              </a:rPr>
              <a:t>5</a:t>
            </a:r>
            <a:endParaRPr sz="1900">
              <a:latin typeface="Arial MT"/>
              <a:cs typeface="Arial MT"/>
            </a:endParaRPr>
          </a:p>
        </p:txBody>
      </p:sp>
      <p:sp>
        <p:nvSpPr>
          <p:cNvPr id="29" name="object 29"/>
          <p:cNvSpPr txBox="1"/>
          <p:nvPr/>
        </p:nvSpPr>
        <p:spPr>
          <a:xfrm>
            <a:off x="1832460" y="2863709"/>
            <a:ext cx="431165" cy="317500"/>
          </a:xfrm>
          <a:prstGeom prst="rect">
            <a:avLst/>
          </a:prstGeom>
        </p:spPr>
        <p:txBody>
          <a:bodyPr vert="horz" wrap="square" lIns="0" tIns="14604" rIns="0" bIns="0" rtlCol="0">
            <a:spAutoFit/>
          </a:bodyPr>
          <a:lstStyle/>
          <a:p>
            <a:pPr marL="12700">
              <a:lnSpc>
                <a:spcPct val="100000"/>
              </a:lnSpc>
              <a:spcBef>
                <a:spcPts val="114"/>
              </a:spcBef>
            </a:pPr>
            <a:r>
              <a:rPr sz="1900" dirty="0">
                <a:solidFill>
                  <a:srgbClr val="FDFBFB"/>
                </a:solidFill>
                <a:latin typeface="Arial MT"/>
                <a:cs typeface="Arial MT"/>
              </a:rPr>
              <a:t>10</a:t>
            </a:r>
            <a:r>
              <a:rPr sz="1900" spc="5" dirty="0">
                <a:solidFill>
                  <a:srgbClr val="FDFBFB"/>
                </a:solidFill>
                <a:latin typeface="Arial MT"/>
                <a:cs typeface="Arial MT"/>
              </a:rPr>
              <a:t>0</a:t>
            </a:r>
            <a:endParaRPr sz="1900">
              <a:latin typeface="Arial MT"/>
              <a:cs typeface="Arial MT"/>
            </a:endParaRPr>
          </a:p>
        </p:txBody>
      </p:sp>
      <p:sp>
        <p:nvSpPr>
          <p:cNvPr id="30" name="object 30"/>
          <p:cNvSpPr txBox="1"/>
          <p:nvPr/>
        </p:nvSpPr>
        <p:spPr>
          <a:xfrm>
            <a:off x="1967729" y="4144341"/>
            <a:ext cx="296545" cy="317500"/>
          </a:xfrm>
          <a:prstGeom prst="rect">
            <a:avLst/>
          </a:prstGeom>
        </p:spPr>
        <p:txBody>
          <a:bodyPr vert="horz" wrap="square" lIns="0" tIns="14604" rIns="0" bIns="0" rtlCol="0">
            <a:spAutoFit/>
          </a:bodyPr>
          <a:lstStyle/>
          <a:p>
            <a:pPr marL="12700">
              <a:lnSpc>
                <a:spcPct val="100000"/>
              </a:lnSpc>
              <a:spcBef>
                <a:spcPts val="114"/>
              </a:spcBef>
            </a:pPr>
            <a:r>
              <a:rPr sz="1900" dirty="0">
                <a:solidFill>
                  <a:srgbClr val="FDFBFB"/>
                </a:solidFill>
                <a:latin typeface="Arial MT"/>
                <a:cs typeface="Arial MT"/>
              </a:rPr>
              <a:t>7</a:t>
            </a:r>
            <a:r>
              <a:rPr sz="1900" spc="5" dirty="0">
                <a:solidFill>
                  <a:srgbClr val="FDFBFB"/>
                </a:solidFill>
                <a:latin typeface="Arial MT"/>
                <a:cs typeface="Arial MT"/>
              </a:rPr>
              <a:t>5</a:t>
            </a:r>
            <a:endParaRPr sz="1900">
              <a:latin typeface="Arial MT"/>
              <a:cs typeface="Arial MT"/>
            </a:endParaRPr>
          </a:p>
        </p:txBody>
      </p:sp>
      <p:sp>
        <p:nvSpPr>
          <p:cNvPr id="31" name="object 31"/>
          <p:cNvSpPr txBox="1"/>
          <p:nvPr/>
        </p:nvSpPr>
        <p:spPr>
          <a:xfrm>
            <a:off x="1967729" y="5424973"/>
            <a:ext cx="296545" cy="317500"/>
          </a:xfrm>
          <a:prstGeom prst="rect">
            <a:avLst/>
          </a:prstGeom>
        </p:spPr>
        <p:txBody>
          <a:bodyPr vert="horz" wrap="square" lIns="0" tIns="14604" rIns="0" bIns="0" rtlCol="0">
            <a:spAutoFit/>
          </a:bodyPr>
          <a:lstStyle/>
          <a:p>
            <a:pPr marL="12700">
              <a:lnSpc>
                <a:spcPct val="100000"/>
              </a:lnSpc>
              <a:spcBef>
                <a:spcPts val="114"/>
              </a:spcBef>
            </a:pPr>
            <a:r>
              <a:rPr sz="1900" dirty="0">
                <a:solidFill>
                  <a:srgbClr val="FDFBFB"/>
                </a:solidFill>
                <a:latin typeface="Arial MT"/>
                <a:cs typeface="Arial MT"/>
              </a:rPr>
              <a:t>5</a:t>
            </a:r>
            <a:r>
              <a:rPr sz="1900" spc="5" dirty="0">
                <a:solidFill>
                  <a:srgbClr val="FDFBFB"/>
                </a:solidFill>
                <a:latin typeface="Arial MT"/>
                <a:cs typeface="Arial MT"/>
              </a:rPr>
              <a:t>0</a:t>
            </a:r>
            <a:endParaRPr sz="1900">
              <a:latin typeface="Arial MT"/>
              <a:cs typeface="Arial MT"/>
            </a:endParaRPr>
          </a:p>
        </p:txBody>
      </p:sp>
      <p:sp>
        <p:nvSpPr>
          <p:cNvPr id="32" name="object 32"/>
          <p:cNvSpPr txBox="1"/>
          <p:nvPr/>
        </p:nvSpPr>
        <p:spPr>
          <a:xfrm>
            <a:off x="1967729" y="6705605"/>
            <a:ext cx="296545" cy="317500"/>
          </a:xfrm>
          <a:prstGeom prst="rect">
            <a:avLst/>
          </a:prstGeom>
        </p:spPr>
        <p:txBody>
          <a:bodyPr vert="horz" wrap="square" lIns="0" tIns="14604" rIns="0" bIns="0" rtlCol="0">
            <a:spAutoFit/>
          </a:bodyPr>
          <a:lstStyle/>
          <a:p>
            <a:pPr marL="12700">
              <a:lnSpc>
                <a:spcPct val="100000"/>
              </a:lnSpc>
              <a:spcBef>
                <a:spcPts val="114"/>
              </a:spcBef>
            </a:pPr>
            <a:r>
              <a:rPr sz="1900" dirty="0">
                <a:solidFill>
                  <a:srgbClr val="FDFBFB"/>
                </a:solidFill>
                <a:latin typeface="Arial MT"/>
                <a:cs typeface="Arial MT"/>
              </a:rPr>
              <a:t>2</a:t>
            </a:r>
            <a:r>
              <a:rPr sz="1900" spc="5" dirty="0">
                <a:solidFill>
                  <a:srgbClr val="FDFBFB"/>
                </a:solidFill>
                <a:latin typeface="Arial MT"/>
                <a:cs typeface="Arial MT"/>
              </a:rPr>
              <a:t>5</a:t>
            </a:r>
            <a:endParaRPr sz="1900">
              <a:latin typeface="Arial MT"/>
              <a:cs typeface="Arial MT"/>
            </a:endParaRPr>
          </a:p>
        </p:txBody>
      </p:sp>
      <p:sp>
        <p:nvSpPr>
          <p:cNvPr id="33" name="object 33"/>
          <p:cNvSpPr txBox="1"/>
          <p:nvPr/>
        </p:nvSpPr>
        <p:spPr>
          <a:xfrm>
            <a:off x="2102999" y="7986238"/>
            <a:ext cx="161290" cy="317500"/>
          </a:xfrm>
          <a:prstGeom prst="rect">
            <a:avLst/>
          </a:prstGeom>
        </p:spPr>
        <p:txBody>
          <a:bodyPr vert="horz" wrap="square" lIns="0" tIns="14604" rIns="0" bIns="0" rtlCol="0">
            <a:spAutoFit/>
          </a:bodyPr>
          <a:lstStyle/>
          <a:p>
            <a:pPr marL="12700">
              <a:lnSpc>
                <a:spcPct val="100000"/>
              </a:lnSpc>
              <a:spcBef>
                <a:spcPts val="114"/>
              </a:spcBef>
            </a:pPr>
            <a:r>
              <a:rPr sz="1900" spc="5" dirty="0">
                <a:solidFill>
                  <a:srgbClr val="FDFBFB"/>
                </a:solidFill>
                <a:latin typeface="Arial MT"/>
                <a:cs typeface="Arial MT"/>
              </a:rPr>
              <a:t>0</a:t>
            </a:r>
            <a:endParaRPr sz="1900">
              <a:latin typeface="Arial MT"/>
              <a:cs typeface="Arial MT"/>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Google Shape;204;p29"/>
          <p:cNvSpPr txBox="1">
            <a:spLocks noGrp="1"/>
          </p:cNvSpPr>
          <p:nvPr>
            <p:ph type="title"/>
          </p:nvPr>
        </p:nvSpPr>
        <p:spPr>
          <a:xfrm>
            <a:off x="0" y="0"/>
            <a:ext cx="15377400" cy="1070400"/>
          </a:xfrm>
          <a:prstGeom prst="rect">
            <a:avLst/>
          </a:prstGeom>
        </p:spPr>
        <p:txBody>
          <a:bodyPr spcFirstLastPara="1" wrap="square" lIns="182850" tIns="182850" rIns="182850" bIns="182850" anchor="t" anchorCtr="0">
            <a:normAutofit fontScale="90000"/>
          </a:bodyPr>
          <a:lstStyle/>
          <a:p>
            <a:pPr algn="ctr" rtl="0"/>
            <a:r>
              <a:rPr lang="en-GB" dirty="0">
                <a:solidFill>
                  <a:srgbClr val="FF0000"/>
                </a:solidFill>
              </a:rPr>
              <a:t>CITAZIONI ISTITUZIONALI SU AVVISO PUBBLICO </a:t>
            </a:r>
            <a:endParaRPr dirty="0">
              <a:solidFill>
                <a:srgbClr val="FF0000"/>
              </a:solidFill>
            </a:endParaRPr>
          </a:p>
        </p:txBody>
      </p:sp>
      <p:sp>
        <p:nvSpPr>
          <p:cNvPr id="205" name="Google Shape;205;p29"/>
          <p:cNvSpPr txBox="1">
            <a:spLocks noGrp="1"/>
          </p:cNvSpPr>
          <p:nvPr>
            <p:ph type="body" idx="1"/>
          </p:nvPr>
        </p:nvSpPr>
        <p:spPr>
          <a:xfrm>
            <a:off x="1455300" y="3166000"/>
            <a:ext cx="15377400" cy="4522200"/>
          </a:xfrm>
          <a:prstGeom prst="rect">
            <a:avLst/>
          </a:prstGeom>
        </p:spPr>
        <p:txBody>
          <a:bodyPr spcFirstLastPara="1" wrap="square" lIns="182850" tIns="182850" rIns="182850" bIns="182850" anchor="t" anchorCtr="0">
            <a:normAutofit lnSpcReduction="10000"/>
          </a:bodyPr>
          <a:lstStyle/>
          <a:p>
            <a:pPr marL="0" indent="0" algn="l" rtl="0">
              <a:buNone/>
            </a:pPr>
            <a:r>
              <a:rPr lang="en-GB" sz="4200" dirty="0">
                <a:solidFill>
                  <a:schemeClr val="bg1"/>
                </a:solidFill>
                <a:latin typeface="Times New Roman"/>
                <a:ea typeface="Times New Roman"/>
                <a:cs typeface="Times New Roman"/>
                <a:sym typeface="Times New Roman"/>
              </a:rPr>
              <a:t>Nel </a:t>
            </a:r>
            <a:r>
              <a:rPr lang="en-GB" sz="4200" dirty="0" err="1">
                <a:solidFill>
                  <a:schemeClr val="bg1"/>
                </a:solidFill>
                <a:latin typeface="Times New Roman"/>
                <a:ea typeface="Times New Roman"/>
                <a:cs typeface="Times New Roman"/>
                <a:sym typeface="Times New Roman"/>
              </a:rPr>
              <a:t>rapporto</a:t>
            </a:r>
            <a:r>
              <a:rPr lang="en-GB" sz="4200" dirty="0">
                <a:solidFill>
                  <a:schemeClr val="bg1"/>
                </a:solidFill>
                <a:latin typeface="Times New Roman"/>
                <a:ea typeface="Times New Roman"/>
                <a:cs typeface="Times New Roman"/>
                <a:sym typeface="Times New Roman"/>
              </a:rPr>
              <a:t> </a:t>
            </a:r>
            <a:r>
              <a:rPr lang="en-GB" sz="4200" dirty="0" err="1">
                <a:solidFill>
                  <a:schemeClr val="bg1"/>
                </a:solidFill>
                <a:latin typeface="Times New Roman"/>
                <a:ea typeface="Times New Roman"/>
                <a:cs typeface="Times New Roman"/>
                <a:sym typeface="Times New Roman"/>
              </a:rPr>
              <a:t>sulla</a:t>
            </a:r>
            <a:r>
              <a:rPr lang="en-GB" sz="4200" dirty="0">
                <a:solidFill>
                  <a:schemeClr val="bg1"/>
                </a:solidFill>
                <a:latin typeface="Times New Roman"/>
                <a:ea typeface="Times New Roman"/>
                <a:cs typeface="Times New Roman"/>
                <a:sym typeface="Times New Roman"/>
              </a:rPr>
              <a:t> lotta </a:t>
            </a:r>
            <a:r>
              <a:rPr lang="en-GB" sz="4200" dirty="0" err="1">
                <a:solidFill>
                  <a:schemeClr val="bg1"/>
                </a:solidFill>
                <a:latin typeface="Times New Roman"/>
                <a:ea typeface="Times New Roman"/>
                <a:cs typeface="Times New Roman"/>
                <a:sym typeface="Times New Roman"/>
              </a:rPr>
              <a:t>alla</a:t>
            </a:r>
            <a:r>
              <a:rPr lang="en-GB" sz="4200" dirty="0">
                <a:solidFill>
                  <a:schemeClr val="bg1"/>
                </a:solidFill>
                <a:latin typeface="Times New Roman"/>
                <a:ea typeface="Times New Roman"/>
                <a:cs typeface="Times New Roman"/>
                <a:sym typeface="Times New Roman"/>
              </a:rPr>
              <a:t> </a:t>
            </a:r>
            <a:r>
              <a:rPr lang="en-GB" sz="4200" dirty="0" err="1">
                <a:solidFill>
                  <a:schemeClr val="bg1"/>
                </a:solidFill>
                <a:latin typeface="Times New Roman"/>
                <a:ea typeface="Times New Roman"/>
                <a:cs typeface="Times New Roman"/>
                <a:sym typeface="Times New Roman"/>
              </a:rPr>
              <a:t>corruzione</a:t>
            </a:r>
            <a:r>
              <a:rPr lang="en-GB" sz="4200" dirty="0">
                <a:solidFill>
                  <a:schemeClr val="bg1"/>
                </a:solidFill>
                <a:latin typeface="Times New Roman"/>
                <a:ea typeface="Times New Roman"/>
                <a:cs typeface="Times New Roman"/>
                <a:sym typeface="Times New Roman"/>
              </a:rPr>
              <a:t> in Europa, </a:t>
            </a:r>
            <a:r>
              <a:rPr lang="en-GB" sz="4200" dirty="0" err="1">
                <a:solidFill>
                  <a:schemeClr val="bg1"/>
                </a:solidFill>
                <a:latin typeface="Times New Roman"/>
                <a:ea typeface="Times New Roman"/>
                <a:cs typeface="Times New Roman"/>
                <a:sym typeface="Times New Roman"/>
              </a:rPr>
              <a:t>pubblicato</a:t>
            </a:r>
            <a:r>
              <a:rPr lang="en-GB" sz="4200" dirty="0">
                <a:solidFill>
                  <a:schemeClr val="bg1"/>
                </a:solidFill>
                <a:latin typeface="Times New Roman"/>
                <a:ea typeface="Times New Roman"/>
                <a:cs typeface="Times New Roman"/>
                <a:sym typeface="Times New Roman"/>
              </a:rPr>
              <a:t> </a:t>
            </a:r>
            <a:r>
              <a:rPr lang="en-GB" sz="4200" dirty="0" err="1">
                <a:solidFill>
                  <a:schemeClr val="bg1"/>
                </a:solidFill>
                <a:latin typeface="Times New Roman"/>
                <a:ea typeface="Times New Roman"/>
                <a:cs typeface="Times New Roman"/>
                <a:sym typeface="Times New Roman"/>
              </a:rPr>
              <a:t>nel</a:t>
            </a:r>
            <a:r>
              <a:rPr lang="en-GB" sz="4200" dirty="0">
                <a:solidFill>
                  <a:schemeClr val="bg1"/>
                </a:solidFill>
                <a:latin typeface="Times New Roman"/>
                <a:ea typeface="Times New Roman"/>
                <a:cs typeface="Times New Roman"/>
                <a:sym typeface="Times New Roman"/>
              </a:rPr>
              <a:t> </a:t>
            </a:r>
            <a:r>
              <a:rPr lang="en-GB" sz="4200" dirty="0" err="1">
                <a:solidFill>
                  <a:schemeClr val="bg1"/>
                </a:solidFill>
                <a:latin typeface="Times New Roman"/>
                <a:ea typeface="Times New Roman"/>
                <a:cs typeface="Times New Roman"/>
                <a:sym typeface="Times New Roman"/>
              </a:rPr>
              <a:t>febbraio</a:t>
            </a:r>
            <a:r>
              <a:rPr lang="en-GB" sz="4200" dirty="0">
                <a:solidFill>
                  <a:schemeClr val="bg1"/>
                </a:solidFill>
                <a:latin typeface="Times New Roman"/>
                <a:ea typeface="Times New Roman"/>
                <a:cs typeface="Times New Roman"/>
                <a:sym typeface="Times New Roman"/>
              </a:rPr>
              <a:t> 2014, la </a:t>
            </a:r>
            <a:r>
              <a:rPr lang="en-GB" sz="4200" dirty="0" err="1">
                <a:solidFill>
                  <a:schemeClr val="bg1"/>
                </a:solidFill>
                <a:latin typeface="Times New Roman"/>
                <a:ea typeface="Times New Roman"/>
                <a:cs typeface="Times New Roman"/>
                <a:sym typeface="Times New Roman"/>
              </a:rPr>
              <a:t>Commissione</a:t>
            </a:r>
            <a:r>
              <a:rPr lang="en-GB" sz="4200" dirty="0">
                <a:solidFill>
                  <a:schemeClr val="bg1"/>
                </a:solidFill>
                <a:latin typeface="Times New Roman"/>
                <a:ea typeface="Times New Roman"/>
                <a:cs typeface="Times New Roman"/>
                <a:sym typeface="Times New Roman"/>
              </a:rPr>
              <a:t> </a:t>
            </a:r>
            <a:r>
              <a:rPr lang="en-GB" sz="4200" dirty="0" err="1">
                <a:solidFill>
                  <a:schemeClr val="bg1"/>
                </a:solidFill>
                <a:latin typeface="Times New Roman"/>
                <a:ea typeface="Times New Roman"/>
                <a:cs typeface="Times New Roman"/>
                <a:sym typeface="Times New Roman"/>
              </a:rPr>
              <a:t>Europea</a:t>
            </a:r>
            <a:r>
              <a:rPr lang="en-GB" sz="4200" dirty="0">
                <a:solidFill>
                  <a:schemeClr val="bg1"/>
                </a:solidFill>
                <a:latin typeface="Times New Roman"/>
                <a:ea typeface="Times New Roman"/>
                <a:cs typeface="Times New Roman"/>
                <a:sym typeface="Times New Roman"/>
              </a:rPr>
              <a:t> ha citato </a:t>
            </a:r>
            <a:r>
              <a:rPr lang="en-GB" sz="4200" dirty="0" err="1">
                <a:solidFill>
                  <a:schemeClr val="bg1"/>
                </a:solidFill>
                <a:latin typeface="Times New Roman"/>
                <a:ea typeface="Times New Roman"/>
                <a:cs typeface="Times New Roman"/>
                <a:sym typeface="Times New Roman"/>
              </a:rPr>
              <a:t>Avviso</a:t>
            </a:r>
            <a:r>
              <a:rPr lang="en-GB" sz="4200" dirty="0">
                <a:solidFill>
                  <a:schemeClr val="bg1"/>
                </a:solidFill>
                <a:latin typeface="Times New Roman"/>
                <a:ea typeface="Times New Roman"/>
                <a:cs typeface="Times New Roman"/>
                <a:sym typeface="Times New Roman"/>
              </a:rPr>
              <a:t> </a:t>
            </a:r>
            <a:r>
              <a:rPr lang="en-GB" sz="4200" dirty="0" err="1">
                <a:solidFill>
                  <a:schemeClr val="bg1"/>
                </a:solidFill>
                <a:latin typeface="Times New Roman"/>
                <a:ea typeface="Times New Roman"/>
                <a:cs typeface="Times New Roman"/>
                <a:sym typeface="Times New Roman"/>
              </a:rPr>
              <a:t>Pubblico</a:t>
            </a:r>
            <a:r>
              <a:rPr lang="en-GB" sz="4200" dirty="0">
                <a:solidFill>
                  <a:schemeClr val="bg1"/>
                </a:solidFill>
                <a:latin typeface="Times New Roman"/>
                <a:ea typeface="Times New Roman"/>
                <a:cs typeface="Times New Roman"/>
                <a:sym typeface="Times New Roman"/>
              </a:rPr>
              <a:t> </a:t>
            </a:r>
            <a:r>
              <a:rPr lang="en-GB" sz="4200" dirty="0" err="1">
                <a:solidFill>
                  <a:schemeClr val="bg1"/>
                </a:solidFill>
                <a:latin typeface="Times New Roman"/>
                <a:ea typeface="Times New Roman"/>
                <a:cs typeface="Times New Roman"/>
                <a:sym typeface="Times New Roman"/>
              </a:rPr>
              <a:t>nel</a:t>
            </a:r>
            <a:r>
              <a:rPr lang="en-GB" sz="4200" dirty="0">
                <a:solidFill>
                  <a:schemeClr val="bg1"/>
                </a:solidFill>
                <a:latin typeface="Times New Roman"/>
                <a:ea typeface="Times New Roman"/>
                <a:cs typeface="Times New Roman"/>
                <a:sym typeface="Times New Roman"/>
              </a:rPr>
              <a:t> </a:t>
            </a:r>
            <a:r>
              <a:rPr lang="en-GB" sz="4200" dirty="0" err="1">
                <a:solidFill>
                  <a:schemeClr val="bg1"/>
                </a:solidFill>
                <a:latin typeface="Times New Roman"/>
                <a:ea typeface="Times New Roman"/>
                <a:cs typeface="Times New Roman"/>
                <a:sym typeface="Times New Roman"/>
              </a:rPr>
              <a:t>capitolo</a:t>
            </a:r>
            <a:r>
              <a:rPr lang="en-GB" sz="4200" dirty="0">
                <a:solidFill>
                  <a:schemeClr val="bg1"/>
                </a:solidFill>
                <a:latin typeface="Times New Roman"/>
                <a:ea typeface="Times New Roman"/>
                <a:cs typeface="Times New Roman"/>
                <a:sym typeface="Times New Roman"/>
              </a:rPr>
              <a:t> </a:t>
            </a:r>
            <a:r>
              <a:rPr lang="en-GB" sz="4200" dirty="0" err="1">
                <a:solidFill>
                  <a:schemeClr val="bg1"/>
                </a:solidFill>
                <a:latin typeface="Times New Roman"/>
                <a:ea typeface="Times New Roman"/>
                <a:cs typeface="Times New Roman"/>
                <a:sym typeface="Times New Roman"/>
              </a:rPr>
              <a:t>dedicato</a:t>
            </a:r>
            <a:r>
              <a:rPr lang="en-GB" sz="4200" dirty="0">
                <a:solidFill>
                  <a:schemeClr val="bg1"/>
                </a:solidFill>
                <a:latin typeface="Times New Roman"/>
                <a:ea typeface="Times New Roman"/>
                <a:cs typeface="Times New Roman"/>
                <a:sym typeface="Times New Roman"/>
              </a:rPr>
              <a:t> alle </a:t>
            </a:r>
            <a:r>
              <a:rPr lang="en-GB" sz="4200" dirty="0" err="1">
                <a:solidFill>
                  <a:schemeClr val="bg1"/>
                </a:solidFill>
                <a:latin typeface="Times New Roman"/>
                <a:ea typeface="Times New Roman"/>
                <a:cs typeface="Times New Roman"/>
                <a:sym typeface="Times New Roman"/>
              </a:rPr>
              <a:t>buone</a:t>
            </a:r>
            <a:r>
              <a:rPr lang="en-GB" sz="4200" dirty="0">
                <a:solidFill>
                  <a:schemeClr val="bg1"/>
                </a:solidFill>
                <a:latin typeface="Times New Roman"/>
                <a:ea typeface="Times New Roman"/>
                <a:cs typeface="Times New Roman"/>
                <a:sym typeface="Times New Roman"/>
              </a:rPr>
              <a:t> </a:t>
            </a:r>
            <a:r>
              <a:rPr lang="en-GB" sz="4200" dirty="0" err="1">
                <a:solidFill>
                  <a:schemeClr val="bg1"/>
                </a:solidFill>
                <a:latin typeface="Times New Roman"/>
                <a:ea typeface="Times New Roman"/>
                <a:cs typeface="Times New Roman"/>
                <a:sym typeface="Times New Roman"/>
              </a:rPr>
              <a:t>pratiche</a:t>
            </a:r>
            <a:r>
              <a:rPr lang="en-GB" sz="4200" dirty="0">
                <a:solidFill>
                  <a:schemeClr val="bg1"/>
                </a:solidFill>
                <a:latin typeface="Times New Roman"/>
                <a:ea typeface="Times New Roman"/>
                <a:cs typeface="Times New Roman"/>
                <a:sym typeface="Times New Roman"/>
              </a:rPr>
              <a:t>. </a:t>
            </a:r>
            <a:endParaRPr sz="4200" dirty="0">
              <a:solidFill>
                <a:schemeClr val="bg1"/>
              </a:solidFill>
              <a:latin typeface="Times New Roman"/>
              <a:ea typeface="Times New Roman"/>
              <a:cs typeface="Times New Roman"/>
              <a:sym typeface="Times New Roman"/>
            </a:endParaRPr>
          </a:p>
          <a:p>
            <a:pPr marL="0" indent="0" algn="l" rtl="0">
              <a:spcBef>
                <a:spcPts val="2400"/>
              </a:spcBef>
              <a:spcAft>
                <a:spcPts val="2400"/>
              </a:spcAft>
              <a:buNone/>
            </a:pPr>
            <a:r>
              <a:rPr lang="en-GB" sz="4200" dirty="0" err="1">
                <a:solidFill>
                  <a:schemeClr val="bg1"/>
                </a:solidFill>
                <a:latin typeface="Times New Roman"/>
                <a:ea typeface="Times New Roman"/>
                <a:cs typeface="Times New Roman"/>
                <a:sym typeface="Times New Roman"/>
              </a:rPr>
              <a:t>L’operato</a:t>
            </a:r>
            <a:r>
              <a:rPr lang="en-GB" sz="4200" dirty="0">
                <a:solidFill>
                  <a:schemeClr val="bg1"/>
                </a:solidFill>
                <a:latin typeface="Times New Roman"/>
                <a:ea typeface="Times New Roman"/>
                <a:cs typeface="Times New Roman"/>
                <a:sym typeface="Times New Roman"/>
              </a:rPr>
              <a:t> </a:t>
            </a:r>
            <a:r>
              <a:rPr lang="en-GB" sz="4200" dirty="0" err="1">
                <a:solidFill>
                  <a:schemeClr val="bg1"/>
                </a:solidFill>
                <a:latin typeface="Times New Roman"/>
                <a:ea typeface="Times New Roman"/>
                <a:cs typeface="Times New Roman"/>
                <a:sym typeface="Times New Roman"/>
              </a:rPr>
              <a:t>dell’Associazione</a:t>
            </a:r>
            <a:r>
              <a:rPr lang="en-GB" sz="4200" dirty="0">
                <a:solidFill>
                  <a:schemeClr val="bg1"/>
                </a:solidFill>
                <a:latin typeface="Times New Roman"/>
                <a:ea typeface="Times New Roman"/>
                <a:cs typeface="Times New Roman"/>
                <a:sym typeface="Times New Roman"/>
              </a:rPr>
              <a:t> </a:t>
            </a:r>
            <a:r>
              <a:rPr lang="en-GB" sz="4200" dirty="0" err="1">
                <a:solidFill>
                  <a:schemeClr val="bg1"/>
                </a:solidFill>
                <a:latin typeface="Times New Roman"/>
                <a:ea typeface="Times New Roman"/>
                <a:cs typeface="Times New Roman"/>
                <a:sym typeface="Times New Roman"/>
              </a:rPr>
              <a:t>è</a:t>
            </a:r>
            <a:r>
              <a:rPr lang="en-GB" sz="4200" dirty="0">
                <a:solidFill>
                  <a:schemeClr val="bg1"/>
                </a:solidFill>
                <a:latin typeface="Times New Roman"/>
                <a:ea typeface="Times New Roman"/>
                <a:cs typeface="Times New Roman"/>
                <a:sym typeface="Times New Roman"/>
              </a:rPr>
              <a:t> citato </a:t>
            </a:r>
            <a:r>
              <a:rPr lang="en-GB" sz="4200" dirty="0" err="1">
                <a:solidFill>
                  <a:schemeClr val="bg1"/>
                </a:solidFill>
                <a:latin typeface="Times New Roman"/>
                <a:ea typeface="Times New Roman"/>
                <a:cs typeface="Times New Roman"/>
                <a:sym typeface="Times New Roman"/>
              </a:rPr>
              <a:t>anche</a:t>
            </a:r>
            <a:r>
              <a:rPr lang="en-GB" sz="4200" dirty="0">
                <a:solidFill>
                  <a:schemeClr val="bg1"/>
                </a:solidFill>
                <a:latin typeface="Times New Roman"/>
                <a:ea typeface="Times New Roman"/>
                <a:cs typeface="Times New Roman"/>
                <a:sym typeface="Times New Roman"/>
              </a:rPr>
              <a:t> </a:t>
            </a:r>
            <a:r>
              <a:rPr lang="en-GB" sz="4200" dirty="0" err="1">
                <a:solidFill>
                  <a:schemeClr val="bg1"/>
                </a:solidFill>
                <a:latin typeface="Times New Roman"/>
                <a:ea typeface="Times New Roman"/>
                <a:cs typeface="Times New Roman"/>
                <a:sym typeface="Times New Roman"/>
              </a:rPr>
              <a:t>nella</a:t>
            </a:r>
            <a:r>
              <a:rPr lang="en-GB" sz="4200" dirty="0">
                <a:solidFill>
                  <a:schemeClr val="bg1"/>
                </a:solidFill>
                <a:latin typeface="Times New Roman"/>
                <a:ea typeface="Times New Roman"/>
                <a:cs typeface="Times New Roman"/>
                <a:sym typeface="Times New Roman"/>
              </a:rPr>
              <a:t> </a:t>
            </a:r>
            <a:r>
              <a:rPr lang="en-GB" sz="4200" dirty="0" err="1">
                <a:solidFill>
                  <a:schemeClr val="bg1"/>
                </a:solidFill>
                <a:latin typeface="Times New Roman"/>
                <a:ea typeface="Times New Roman"/>
                <a:cs typeface="Times New Roman"/>
                <a:sym typeface="Times New Roman"/>
              </a:rPr>
              <a:t>Relazione</a:t>
            </a:r>
            <a:r>
              <a:rPr lang="en-GB" sz="4200" dirty="0">
                <a:solidFill>
                  <a:schemeClr val="bg1"/>
                </a:solidFill>
                <a:latin typeface="Times New Roman"/>
                <a:ea typeface="Times New Roman"/>
                <a:cs typeface="Times New Roman"/>
                <a:sym typeface="Times New Roman"/>
              </a:rPr>
              <a:t> </a:t>
            </a:r>
            <a:r>
              <a:rPr lang="en-GB" sz="4200" dirty="0" err="1">
                <a:solidFill>
                  <a:schemeClr val="bg1"/>
                </a:solidFill>
                <a:latin typeface="Times New Roman"/>
                <a:ea typeface="Times New Roman"/>
                <a:cs typeface="Times New Roman"/>
                <a:sym typeface="Times New Roman"/>
              </a:rPr>
              <a:t>conclusiva</a:t>
            </a:r>
            <a:r>
              <a:rPr lang="en-GB" sz="4200" dirty="0">
                <a:solidFill>
                  <a:schemeClr val="bg1"/>
                </a:solidFill>
                <a:latin typeface="Times New Roman"/>
                <a:ea typeface="Times New Roman"/>
                <a:cs typeface="Times New Roman"/>
                <a:sym typeface="Times New Roman"/>
              </a:rPr>
              <a:t> </a:t>
            </a:r>
            <a:r>
              <a:rPr lang="en-GB" sz="4200" dirty="0" err="1">
                <a:solidFill>
                  <a:schemeClr val="bg1"/>
                </a:solidFill>
                <a:latin typeface="Times New Roman"/>
                <a:ea typeface="Times New Roman"/>
                <a:cs typeface="Times New Roman"/>
                <a:sym typeface="Times New Roman"/>
              </a:rPr>
              <a:t>della</a:t>
            </a:r>
            <a:r>
              <a:rPr lang="en-GB" sz="4200" dirty="0">
                <a:solidFill>
                  <a:schemeClr val="bg1"/>
                </a:solidFill>
                <a:latin typeface="Times New Roman"/>
                <a:ea typeface="Times New Roman"/>
                <a:cs typeface="Times New Roman"/>
                <a:sym typeface="Times New Roman"/>
              </a:rPr>
              <a:t> </a:t>
            </a:r>
            <a:r>
              <a:rPr lang="en-GB" sz="4200" dirty="0" err="1">
                <a:solidFill>
                  <a:schemeClr val="bg1"/>
                </a:solidFill>
                <a:latin typeface="Times New Roman"/>
                <a:ea typeface="Times New Roman"/>
                <a:cs typeface="Times New Roman"/>
                <a:sym typeface="Times New Roman"/>
              </a:rPr>
              <a:t>Commissione</a:t>
            </a:r>
            <a:r>
              <a:rPr lang="en-GB" sz="4200" dirty="0">
                <a:solidFill>
                  <a:schemeClr val="bg1"/>
                </a:solidFill>
                <a:latin typeface="Times New Roman"/>
                <a:ea typeface="Times New Roman"/>
                <a:cs typeface="Times New Roman"/>
                <a:sym typeface="Times New Roman"/>
              </a:rPr>
              <a:t> </a:t>
            </a:r>
            <a:r>
              <a:rPr lang="en-GB" sz="4200" dirty="0" err="1">
                <a:solidFill>
                  <a:schemeClr val="bg1"/>
                </a:solidFill>
                <a:latin typeface="Times New Roman"/>
                <a:ea typeface="Times New Roman"/>
                <a:cs typeface="Times New Roman"/>
                <a:sym typeface="Times New Roman"/>
              </a:rPr>
              <a:t>parlamentare</a:t>
            </a:r>
            <a:r>
              <a:rPr lang="en-GB" sz="4200" dirty="0">
                <a:solidFill>
                  <a:schemeClr val="bg1"/>
                </a:solidFill>
                <a:latin typeface="Times New Roman"/>
                <a:ea typeface="Times New Roman"/>
                <a:cs typeface="Times New Roman"/>
                <a:sym typeface="Times New Roman"/>
              </a:rPr>
              <a:t> </a:t>
            </a:r>
            <a:r>
              <a:rPr lang="en-GB" sz="4200" dirty="0" err="1">
                <a:solidFill>
                  <a:schemeClr val="bg1"/>
                </a:solidFill>
                <a:latin typeface="Times New Roman"/>
                <a:ea typeface="Times New Roman"/>
                <a:cs typeface="Times New Roman"/>
                <a:sym typeface="Times New Roman"/>
              </a:rPr>
              <a:t>antimafia</a:t>
            </a:r>
            <a:r>
              <a:rPr lang="en-GB" sz="4200" dirty="0">
                <a:solidFill>
                  <a:schemeClr val="bg1"/>
                </a:solidFill>
                <a:latin typeface="Times New Roman"/>
                <a:ea typeface="Times New Roman"/>
                <a:cs typeface="Times New Roman"/>
                <a:sym typeface="Times New Roman"/>
              </a:rPr>
              <a:t> </a:t>
            </a:r>
            <a:r>
              <a:rPr lang="en-GB" sz="4200" dirty="0" err="1">
                <a:solidFill>
                  <a:schemeClr val="bg1"/>
                </a:solidFill>
                <a:latin typeface="Times New Roman"/>
                <a:ea typeface="Times New Roman"/>
                <a:cs typeface="Times New Roman"/>
                <a:sym typeface="Times New Roman"/>
              </a:rPr>
              <a:t>della</a:t>
            </a:r>
            <a:r>
              <a:rPr lang="en-GB" sz="4200" dirty="0">
                <a:solidFill>
                  <a:schemeClr val="bg1"/>
                </a:solidFill>
                <a:latin typeface="Times New Roman"/>
                <a:ea typeface="Times New Roman"/>
                <a:cs typeface="Times New Roman"/>
                <a:sym typeface="Times New Roman"/>
              </a:rPr>
              <a:t> XVII </a:t>
            </a:r>
            <a:r>
              <a:rPr lang="en-GB" sz="4200" dirty="0" err="1">
                <a:solidFill>
                  <a:schemeClr val="bg1"/>
                </a:solidFill>
                <a:latin typeface="Times New Roman"/>
                <a:ea typeface="Times New Roman"/>
                <a:cs typeface="Times New Roman"/>
                <a:sym typeface="Times New Roman"/>
              </a:rPr>
              <a:t>legislatura</a:t>
            </a:r>
            <a:r>
              <a:rPr lang="en-GB" sz="4200" dirty="0">
                <a:solidFill>
                  <a:schemeClr val="bg1"/>
                </a:solidFill>
                <a:latin typeface="Times New Roman"/>
                <a:ea typeface="Times New Roman"/>
                <a:cs typeface="Times New Roman"/>
                <a:sym typeface="Times New Roman"/>
              </a:rPr>
              <a:t> e </a:t>
            </a:r>
            <a:r>
              <a:rPr lang="en-GB" sz="4200" dirty="0" err="1">
                <a:solidFill>
                  <a:schemeClr val="bg1"/>
                </a:solidFill>
                <a:latin typeface="Times New Roman"/>
                <a:ea typeface="Times New Roman"/>
                <a:cs typeface="Times New Roman"/>
                <a:sym typeface="Times New Roman"/>
              </a:rPr>
              <a:t>nel</a:t>
            </a:r>
            <a:r>
              <a:rPr lang="en-GB" sz="4200" dirty="0">
                <a:solidFill>
                  <a:schemeClr val="bg1"/>
                </a:solidFill>
                <a:latin typeface="Times New Roman"/>
                <a:ea typeface="Times New Roman"/>
                <a:cs typeface="Times New Roman"/>
                <a:sym typeface="Times New Roman"/>
              </a:rPr>
              <a:t> </a:t>
            </a:r>
            <a:r>
              <a:rPr lang="en-GB" sz="4200" dirty="0" err="1">
                <a:solidFill>
                  <a:schemeClr val="bg1"/>
                </a:solidFill>
                <a:latin typeface="Times New Roman"/>
                <a:ea typeface="Times New Roman"/>
                <a:cs typeface="Times New Roman"/>
                <a:sym typeface="Times New Roman"/>
              </a:rPr>
              <a:t>Rapporto</a:t>
            </a:r>
            <a:r>
              <a:rPr lang="en-GB" sz="4200" dirty="0">
                <a:solidFill>
                  <a:schemeClr val="bg1"/>
                </a:solidFill>
                <a:latin typeface="Times New Roman"/>
                <a:ea typeface="Times New Roman"/>
                <a:cs typeface="Times New Roman"/>
                <a:sym typeface="Times New Roman"/>
              </a:rPr>
              <a:t> </a:t>
            </a:r>
            <a:r>
              <a:rPr lang="en-GB" sz="4200" dirty="0" err="1">
                <a:solidFill>
                  <a:schemeClr val="bg1"/>
                </a:solidFill>
                <a:latin typeface="Times New Roman"/>
                <a:ea typeface="Times New Roman"/>
                <a:cs typeface="Times New Roman"/>
                <a:sym typeface="Times New Roman"/>
              </a:rPr>
              <a:t>Svimez</a:t>
            </a:r>
            <a:r>
              <a:rPr lang="en-GB" sz="4200" dirty="0">
                <a:solidFill>
                  <a:schemeClr val="bg1"/>
                </a:solidFill>
                <a:latin typeface="Times New Roman"/>
                <a:ea typeface="Times New Roman"/>
                <a:cs typeface="Times New Roman"/>
                <a:sym typeface="Times New Roman"/>
              </a:rPr>
              <a:t>.</a:t>
            </a:r>
            <a:endParaRPr sz="4200" dirty="0">
              <a:solidFill>
                <a:schemeClr val="bg1"/>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5165028" y="7280461"/>
            <a:ext cx="2381249" cy="2390774"/>
          </a:xfrm>
          <a:prstGeom prst="rect">
            <a:avLst/>
          </a:prstGeom>
        </p:spPr>
      </p:pic>
      <p:sp>
        <p:nvSpPr>
          <p:cNvPr id="3" name="object 3"/>
          <p:cNvSpPr txBox="1">
            <a:spLocks noGrp="1"/>
          </p:cNvSpPr>
          <p:nvPr>
            <p:ph type="title"/>
          </p:nvPr>
        </p:nvSpPr>
        <p:spPr>
          <a:prstGeom prst="rect">
            <a:avLst/>
          </a:prstGeom>
        </p:spPr>
        <p:txBody>
          <a:bodyPr vert="horz" wrap="square" lIns="0" tIns="15875" rIns="0" bIns="0" rtlCol="0">
            <a:spAutoFit/>
          </a:bodyPr>
          <a:lstStyle/>
          <a:p>
            <a:pPr marL="12700">
              <a:lnSpc>
                <a:spcPct val="100000"/>
              </a:lnSpc>
              <a:spcBef>
                <a:spcPts val="125"/>
              </a:spcBef>
            </a:pPr>
            <a:r>
              <a:rPr spc="-45" dirty="0"/>
              <a:t>Grazie</a:t>
            </a:r>
            <a:r>
              <a:rPr spc="-40" dirty="0"/>
              <a:t> </a:t>
            </a:r>
            <a:r>
              <a:rPr spc="175" dirty="0"/>
              <a:t>per</a:t>
            </a:r>
            <a:r>
              <a:rPr spc="-35" dirty="0"/>
              <a:t> </a:t>
            </a:r>
            <a:r>
              <a:rPr spc="-175" dirty="0"/>
              <a:t>l'attenzione!</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849111" y="254386"/>
            <a:ext cx="16590010" cy="1244600"/>
          </a:xfrm>
          <a:prstGeom prst="rect">
            <a:avLst/>
          </a:prstGeom>
        </p:spPr>
        <p:txBody>
          <a:bodyPr vert="horz" wrap="square" lIns="0" tIns="12700" rIns="0" bIns="0" rtlCol="0">
            <a:spAutoFit/>
          </a:bodyPr>
          <a:lstStyle/>
          <a:p>
            <a:pPr marL="12700">
              <a:lnSpc>
                <a:spcPct val="100000"/>
              </a:lnSpc>
              <a:spcBef>
                <a:spcPts val="100"/>
              </a:spcBef>
            </a:pPr>
            <a:r>
              <a:rPr sz="8000" spc="-225" dirty="0" err="1">
                <a:solidFill>
                  <a:srgbClr val="DB041B"/>
                </a:solidFill>
                <a:latin typeface="Tahoma"/>
                <a:cs typeface="Tahoma"/>
              </a:rPr>
              <a:t>Coordinamenti</a:t>
            </a:r>
            <a:r>
              <a:rPr lang="it-IT" sz="8000" spc="-225" dirty="0">
                <a:solidFill>
                  <a:srgbClr val="DB041B"/>
                </a:solidFill>
                <a:latin typeface="Tahoma"/>
                <a:cs typeface="Tahoma"/>
              </a:rPr>
              <a:t> regionali</a:t>
            </a:r>
            <a:endParaRPr sz="8000" dirty="0">
              <a:latin typeface="Tahoma"/>
              <a:cs typeface="Tahoma"/>
            </a:endParaRPr>
          </a:p>
        </p:txBody>
      </p:sp>
      <p:sp>
        <p:nvSpPr>
          <p:cNvPr id="3" name="object 3"/>
          <p:cNvSpPr txBox="1"/>
          <p:nvPr/>
        </p:nvSpPr>
        <p:spPr>
          <a:xfrm>
            <a:off x="2514600" y="1866900"/>
            <a:ext cx="13182600" cy="5114990"/>
          </a:xfrm>
          <a:prstGeom prst="rect">
            <a:avLst/>
          </a:prstGeom>
        </p:spPr>
        <p:txBody>
          <a:bodyPr vert="horz" wrap="square" lIns="0" tIns="290830" rIns="0" bIns="0" rtlCol="0">
            <a:spAutoFit/>
          </a:bodyPr>
          <a:lstStyle/>
          <a:p>
            <a:pPr marL="12700" indent="4022090">
              <a:lnSpc>
                <a:spcPct val="100000"/>
              </a:lnSpc>
              <a:spcBef>
                <a:spcPts val="2290"/>
              </a:spcBef>
            </a:pPr>
            <a:endParaRPr sz="8000" dirty="0">
              <a:latin typeface="Tahoma"/>
              <a:cs typeface="Tahoma"/>
            </a:endParaRPr>
          </a:p>
          <a:p>
            <a:pPr marL="12700" marR="149860">
              <a:lnSpc>
                <a:spcPts val="6450"/>
              </a:lnSpc>
              <a:spcBef>
                <a:spcPts val="3125"/>
              </a:spcBef>
            </a:pPr>
            <a:r>
              <a:rPr lang="it-IT" sz="4000" b="1" spc="-160" dirty="0">
                <a:solidFill>
                  <a:srgbClr val="00B050"/>
                </a:solidFill>
                <a:latin typeface="Tahoma"/>
                <a:cs typeface="Tahoma"/>
              </a:rPr>
              <a:t>NORD</a:t>
            </a:r>
            <a:r>
              <a:rPr lang="it-IT" sz="4000" b="1" spc="-160" dirty="0">
                <a:solidFill>
                  <a:srgbClr val="FFFFFF"/>
                </a:solidFill>
                <a:latin typeface="Tahoma"/>
                <a:cs typeface="Tahoma"/>
              </a:rPr>
              <a:t>: Lombardia, Piemonte, Veneto, Emilia Romagna</a:t>
            </a:r>
          </a:p>
          <a:p>
            <a:pPr marL="12700" marR="149860">
              <a:lnSpc>
                <a:spcPts val="6450"/>
              </a:lnSpc>
              <a:spcBef>
                <a:spcPts val="3125"/>
              </a:spcBef>
            </a:pPr>
            <a:r>
              <a:rPr lang="it-IT" sz="4000" b="1" spc="-160" dirty="0">
                <a:solidFill>
                  <a:srgbClr val="FFFFFF"/>
                </a:solidFill>
                <a:latin typeface="Tahoma"/>
                <a:cs typeface="Tahoma"/>
              </a:rPr>
              <a:t>CENTRO: Toscana e Lazio</a:t>
            </a:r>
          </a:p>
          <a:p>
            <a:pPr marL="12700" marR="149860">
              <a:lnSpc>
                <a:spcPts val="6450"/>
              </a:lnSpc>
              <a:spcBef>
                <a:spcPts val="3125"/>
              </a:spcBef>
            </a:pPr>
            <a:r>
              <a:rPr lang="it-IT" sz="4000" b="1" spc="-160" dirty="0">
                <a:solidFill>
                  <a:srgbClr val="FF0000"/>
                </a:solidFill>
                <a:latin typeface="Tahoma"/>
                <a:cs typeface="Tahoma"/>
              </a:rPr>
              <a:t>SUD</a:t>
            </a:r>
            <a:r>
              <a:rPr lang="it-IT" sz="4000" b="1" spc="-160" dirty="0">
                <a:solidFill>
                  <a:srgbClr val="FFFFFF"/>
                </a:solidFill>
                <a:latin typeface="Tahoma"/>
                <a:cs typeface="Tahoma"/>
              </a:rPr>
              <a:t>: Calabria e Puglia</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a:extLst>
              <a:ext uri="{FF2B5EF4-FFF2-40B4-BE49-F238E27FC236}">
                <a16:creationId xmlns:a16="http://schemas.microsoft.com/office/drawing/2014/main" id="{A1DC615F-71B9-AB7B-17BE-CD7D33AEEDFD}"/>
              </a:ext>
            </a:extLst>
          </p:cNvPr>
          <p:cNvSpPr txBox="1"/>
          <p:nvPr/>
        </p:nvSpPr>
        <p:spPr>
          <a:xfrm>
            <a:off x="1219200" y="495300"/>
            <a:ext cx="13868400" cy="830997"/>
          </a:xfrm>
          <a:prstGeom prst="rect">
            <a:avLst/>
          </a:prstGeom>
          <a:noFill/>
        </p:spPr>
        <p:txBody>
          <a:bodyPr wrap="square" rtlCol="0">
            <a:spAutoFit/>
          </a:bodyPr>
          <a:lstStyle/>
          <a:p>
            <a:r>
              <a:rPr lang="it-IT" sz="4800" b="1" dirty="0">
                <a:solidFill>
                  <a:srgbClr val="FF0000"/>
                </a:solidFill>
              </a:rPr>
              <a:t>PRINCIPALI ATTIVITA’ SVOLTE</a:t>
            </a:r>
          </a:p>
        </p:txBody>
      </p:sp>
      <p:sp>
        <p:nvSpPr>
          <p:cNvPr id="8" name="Titolo 7">
            <a:extLst>
              <a:ext uri="{FF2B5EF4-FFF2-40B4-BE49-F238E27FC236}">
                <a16:creationId xmlns:a16="http://schemas.microsoft.com/office/drawing/2014/main" id="{CB11EC50-4ADE-6F53-C67E-8B02DC5A15CF}"/>
              </a:ext>
            </a:extLst>
          </p:cNvPr>
          <p:cNvSpPr>
            <a:spLocks noGrp="1"/>
          </p:cNvSpPr>
          <p:nvPr>
            <p:ph type="title"/>
          </p:nvPr>
        </p:nvSpPr>
        <p:spPr>
          <a:xfrm>
            <a:off x="2209800" y="2481078"/>
            <a:ext cx="14287299" cy="6045116"/>
          </a:xfrm>
        </p:spPr>
        <p:txBody>
          <a:bodyPr/>
          <a:lstStyle/>
          <a:p>
            <a:pPr marL="108155" lvl="0" rtl="0">
              <a:lnSpc>
                <a:spcPct val="95000"/>
              </a:lnSpc>
              <a:spcBef>
                <a:spcPts val="0"/>
              </a:spcBef>
              <a:spcAft>
                <a:spcPts val="0"/>
              </a:spcAft>
            </a:pPr>
            <a:r>
              <a:rPr lang="en-GB" sz="4000" dirty="0">
                <a:latin typeface="Times New Roman"/>
                <a:ea typeface="Times New Roman"/>
                <a:cs typeface="Times New Roman"/>
                <a:sym typeface="Times New Roman"/>
              </a:rPr>
              <a:t>- INFORMAZIONE</a:t>
            </a:r>
            <a:br>
              <a:rPr lang="en-GB" sz="4000" dirty="0">
                <a:latin typeface="Times New Roman"/>
                <a:ea typeface="Times New Roman"/>
                <a:cs typeface="Times New Roman"/>
                <a:sym typeface="Times New Roman"/>
              </a:rPr>
            </a:br>
            <a:r>
              <a:rPr lang="en-GB" sz="4000" dirty="0">
                <a:latin typeface="Times New Roman"/>
                <a:ea typeface="Times New Roman"/>
                <a:cs typeface="Times New Roman"/>
                <a:sym typeface="Times New Roman"/>
              </a:rPr>
              <a:t>- FORMAZIONE</a:t>
            </a:r>
            <a:br>
              <a:rPr lang="en-GB" sz="4000" dirty="0">
                <a:latin typeface="Times New Roman"/>
                <a:ea typeface="Times New Roman"/>
                <a:cs typeface="Times New Roman"/>
                <a:sym typeface="Times New Roman"/>
              </a:rPr>
            </a:br>
            <a:r>
              <a:rPr lang="en-GB" sz="4000" dirty="0">
                <a:latin typeface="Times New Roman"/>
                <a:ea typeface="Times New Roman"/>
                <a:cs typeface="Times New Roman"/>
                <a:sym typeface="Times New Roman"/>
              </a:rPr>
              <a:t>- RACCOLTA E DIFFUSIONE DI BUONE PRATICHE</a:t>
            </a:r>
            <a:br>
              <a:rPr lang="en-GB" sz="4000" dirty="0">
                <a:latin typeface="Times New Roman"/>
                <a:ea typeface="Times New Roman"/>
                <a:cs typeface="Times New Roman"/>
                <a:sym typeface="Times New Roman"/>
              </a:rPr>
            </a:br>
            <a:r>
              <a:rPr lang="en-GB" sz="4000" dirty="0">
                <a:latin typeface="Times New Roman"/>
                <a:ea typeface="Times New Roman"/>
                <a:cs typeface="Times New Roman"/>
                <a:sym typeface="Times New Roman"/>
              </a:rPr>
              <a:t>- PUBBLICAZIONE DI LIBRI E REDAZIONE VADEMECUM</a:t>
            </a:r>
            <a:br>
              <a:rPr lang="en-GB" sz="4000" dirty="0">
                <a:latin typeface="Times New Roman"/>
                <a:ea typeface="Times New Roman"/>
                <a:cs typeface="Times New Roman"/>
                <a:sym typeface="Times New Roman"/>
              </a:rPr>
            </a:br>
            <a:r>
              <a:rPr lang="en-GB" sz="4000" dirty="0">
                <a:latin typeface="Times New Roman"/>
                <a:ea typeface="Times New Roman"/>
                <a:cs typeface="Times New Roman"/>
                <a:sym typeface="Times New Roman"/>
              </a:rPr>
              <a:t>- ORGANIZZAZIONE DI EVENTI DI SENSIBILIZZAZIONE</a:t>
            </a:r>
            <a:br>
              <a:rPr lang="en-GB" sz="4000" dirty="0">
                <a:latin typeface="Times New Roman"/>
                <a:ea typeface="Times New Roman"/>
                <a:cs typeface="Times New Roman"/>
                <a:sym typeface="Times New Roman"/>
              </a:rPr>
            </a:br>
            <a:r>
              <a:rPr lang="en-GB" sz="4000" dirty="0">
                <a:latin typeface="Times New Roman"/>
                <a:ea typeface="Times New Roman"/>
                <a:cs typeface="Times New Roman"/>
                <a:sym typeface="Times New Roman"/>
              </a:rPr>
              <a:t>- PROGETTI CON LE SCUOLE</a:t>
            </a:r>
            <a:br>
              <a:rPr lang="en-GB" sz="4000" dirty="0">
                <a:latin typeface="Times New Roman"/>
                <a:ea typeface="Times New Roman"/>
                <a:cs typeface="Times New Roman"/>
                <a:sym typeface="Times New Roman"/>
              </a:rPr>
            </a:br>
            <a:r>
              <a:rPr lang="en-GB" sz="4000" dirty="0">
                <a:latin typeface="Times New Roman"/>
                <a:ea typeface="Times New Roman"/>
                <a:cs typeface="Times New Roman"/>
                <a:sym typeface="Times New Roman"/>
              </a:rPr>
              <a:t>- COLLABORAZIONE CON UNIVERSITA’</a:t>
            </a:r>
            <a:br>
              <a:rPr lang="en-GB" sz="4000" dirty="0">
                <a:latin typeface="Times New Roman"/>
                <a:ea typeface="Times New Roman"/>
                <a:cs typeface="Times New Roman"/>
                <a:sym typeface="Times New Roman"/>
              </a:rPr>
            </a:br>
            <a:r>
              <a:rPr lang="en-GB" sz="4000" dirty="0">
                <a:latin typeface="Times New Roman"/>
                <a:ea typeface="Times New Roman"/>
                <a:cs typeface="Times New Roman"/>
                <a:sym typeface="Times New Roman"/>
              </a:rPr>
              <a:t>- SOSTEGNO AGLI AMMINISTRATORI MINACCIATI</a:t>
            </a:r>
            <a:br>
              <a:rPr lang="en-GB" sz="5400" dirty="0"/>
            </a:br>
            <a:endParaRPr lang="it-IT" dirty="0"/>
          </a:p>
        </p:txBody>
      </p:sp>
    </p:spTree>
    <p:extLst>
      <p:ext uri="{BB962C8B-B14F-4D97-AF65-F5344CB8AC3E}">
        <p14:creationId xmlns:p14="http://schemas.microsoft.com/office/powerpoint/2010/main" val="2774636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a:extLst>
              <a:ext uri="{FF2B5EF4-FFF2-40B4-BE49-F238E27FC236}">
                <a16:creationId xmlns:a16="http://schemas.microsoft.com/office/drawing/2014/main" id="{A1DC615F-71B9-AB7B-17BE-CD7D33AEEDFD}"/>
              </a:ext>
            </a:extLst>
          </p:cNvPr>
          <p:cNvSpPr txBox="1"/>
          <p:nvPr/>
        </p:nvSpPr>
        <p:spPr>
          <a:xfrm>
            <a:off x="1219200" y="495300"/>
            <a:ext cx="13868400" cy="830997"/>
          </a:xfrm>
          <a:prstGeom prst="rect">
            <a:avLst/>
          </a:prstGeom>
          <a:noFill/>
        </p:spPr>
        <p:txBody>
          <a:bodyPr wrap="square" rtlCol="0">
            <a:spAutoFit/>
          </a:bodyPr>
          <a:lstStyle/>
          <a:p>
            <a:r>
              <a:rPr lang="it-IT" sz="4800" b="1" dirty="0">
                <a:solidFill>
                  <a:srgbClr val="FF0000"/>
                </a:solidFill>
              </a:rPr>
              <a:t>INFORMAZIONE</a:t>
            </a:r>
          </a:p>
        </p:txBody>
      </p:sp>
      <p:sp>
        <p:nvSpPr>
          <p:cNvPr id="8" name="Titolo 7">
            <a:extLst>
              <a:ext uri="{FF2B5EF4-FFF2-40B4-BE49-F238E27FC236}">
                <a16:creationId xmlns:a16="http://schemas.microsoft.com/office/drawing/2014/main" id="{CB11EC50-4ADE-6F53-C67E-8B02DC5A15CF}"/>
              </a:ext>
            </a:extLst>
          </p:cNvPr>
          <p:cNvSpPr>
            <a:spLocks noGrp="1"/>
          </p:cNvSpPr>
          <p:nvPr>
            <p:ph type="title"/>
          </p:nvPr>
        </p:nvSpPr>
        <p:spPr>
          <a:xfrm>
            <a:off x="1409700" y="2324100"/>
            <a:ext cx="15468600" cy="5460341"/>
          </a:xfrm>
        </p:spPr>
        <p:txBody>
          <a:bodyPr/>
          <a:lstStyle/>
          <a:p>
            <a:pPr marL="108155" lvl="0" rtl="0">
              <a:lnSpc>
                <a:spcPct val="95000"/>
              </a:lnSpc>
              <a:spcBef>
                <a:spcPts val="0"/>
              </a:spcBef>
              <a:spcAft>
                <a:spcPts val="0"/>
              </a:spcAft>
            </a:pPr>
            <a:r>
              <a:rPr lang="en-GB" sz="4000" dirty="0">
                <a:latin typeface="Times New Roman"/>
                <a:ea typeface="Times New Roman"/>
                <a:cs typeface="Times New Roman"/>
                <a:sym typeface="Times New Roman"/>
              </a:rPr>
              <a:t>- SITO INTERNET</a:t>
            </a:r>
            <a:br>
              <a:rPr lang="en-GB" sz="4000" dirty="0">
                <a:latin typeface="Times New Roman"/>
                <a:ea typeface="Times New Roman"/>
                <a:cs typeface="Times New Roman"/>
                <a:sym typeface="Times New Roman"/>
              </a:rPr>
            </a:br>
            <a:br>
              <a:rPr lang="en-GB" sz="4000" dirty="0">
                <a:latin typeface="Times New Roman"/>
                <a:ea typeface="Times New Roman"/>
                <a:cs typeface="Times New Roman"/>
                <a:sym typeface="Times New Roman"/>
              </a:rPr>
            </a:br>
            <a:r>
              <a:rPr lang="en-GB" sz="4000" dirty="0">
                <a:latin typeface="Times New Roman"/>
                <a:ea typeface="Times New Roman"/>
                <a:cs typeface="Times New Roman"/>
                <a:sym typeface="Times New Roman"/>
              </a:rPr>
              <a:t>- OSSERVATORIO PARLAMENTARE + NOTA PARLAMENARE</a:t>
            </a:r>
            <a:br>
              <a:rPr lang="en-GB" sz="4000" dirty="0">
                <a:latin typeface="Times New Roman"/>
                <a:ea typeface="Times New Roman"/>
                <a:cs typeface="Times New Roman"/>
                <a:sym typeface="Times New Roman"/>
              </a:rPr>
            </a:br>
            <a:br>
              <a:rPr lang="en-GB" sz="4000" dirty="0">
                <a:latin typeface="Times New Roman"/>
                <a:ea typeface="Times New Roman"/>
                <a:cs typeface="Times New Roman"/>
                <a:sym typeface="Times New Roman"/>
              </a:rPr>
            </a:br>
            <a:r>
              <a:rPr lang="en-GB" sz="4000" dirty="0">
                <a:latin typeface="Times New Roman"/>
                <a:ea typeface="Times New Roman"/>
                <a:cs typeface="Times New Roman"/>
                <a:sym typeface="Times New Roman"/>
              </a:rPr>
              <a:t>- SOCIAL NETWORK</a:t>
            </a:r>
            <a:br>
              <a:rPr lang="en-GB" sz="4000" dirty="0">
                <a:latin typeface="Times New Roman"/>
                <a:ea typeface="Times New Roman"/>
                <a:cs typeface="Times New Roman"/>
                <a:sym typeface="Times New Roman"/>
              </a:rPr>
            </a:br>
            <a:br>
              <a:rPr lang="en-GB" sz="4000" dirty="0">
                <a:latin typeface="Times New Roman"/>
                <a:ea typeface="Times New Roman"/>
                <a:cs typeface="Times New Roman"/>
                <a:sym typeface="Times New Roman"/>
              </a:rPr>
            </a:br>
            <a:r>
              <a:rPr lang="en-GB" sz="4000" dirty="0">
                <a:latin typeface="Times New Roman"/>
                <a:ea typeface="Times New Roman"/>
                <a:cs typeface="Times New Roman"/>
                <a:sym typeface="Times New Roman"/>
              </a:rPr>
              <a:t>- NEWSLETTER</a:t>
            </a:r>
            <a:br>
              <a:rPr lang="en-GB" sz="5400" dirty="0"/>
            </a:br>
            <a:endParaRPr lang="it-IT" dirty="0"/>
          </a:p>
        </p:txBody>
      </p:sp>
    </p:spTree>
    <p:extLst>
      <p:ext uri="{BB962C8B-B14F-4D97-AF65-F5344CB8AC3E}">
        <p14:creationId xmlns:p14="http://schemas.microsoft.com/office/powerpoint/2010/main" val="40936828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a:extLst>
              <a:ext uri="{FF2B5EF4-FFF2-40B4-BE49-F238E27FC236}">
                <a16:creationId xmlns:a16="http://schemas.microsoft.com/office/drawing/2014/main" id="{A1DC615F-71B9-AB7B-17BE-CD7D33AEEDFD}"/>
              </a:ext>
            </a:extLst>
          </p:cNvPr>
          <p:cNvSpPr txBox="1"/>
          <p:nvPr/>
        </p:nvSpPr>
        <p:spPr>
          <a:xfrm>
            <a:off x="1219200" y="495300"/>
            <a:ext cx="13868400" cy="830997"/>
          </a:xfrm>
          <a:prstGeom prst="rect">
            <a:avLst/>
          </a:prstGeom>
          <a:noFill/>
        </p:spPr>
        <p:txBody>
          <a:bodyPr wrap="square" rtlCol="0">
            <a:spAutoFit/>
          </a:bodyPr>
          <a:lstStyle/>
          <a:p>
            <a:r>
              <a:rPr lang="it-IT" sz="4800" b="1" dirty="0">
                <a:solidFill>
                  <a:srgbClr val="FF0000"/>
                </a:solidFill>
              </a:rPr>
              <a:t>FORMAZIONE</a:t>
            </a:r>
          </a:p>
        </p:txBody>
      </p:sp>
      <p:sp>
        <p:nvSpPr>
          <p:cNvPr id="8" name="Titolo 7">
            <a:extLst>
              <a:ext uri="{FF2B5EF4-FFF2-40B4-BE49-F238E27FC236}">
                <a16:creationId xmlns:a16="http://schemas.microsoft.com/office/drawing/2014/main" id="{CB11EC50-4ADE-6F53-C67E-8B02DC5A15CF}"/>
              </a:ext>
            </a:extLst>
          </p:cNvPr>
          <p:cNvSpPr>
            <a:spLocks noGrp="1"/>
          </p:cNvSpPr>
          <p:nvPr>
            <p:ph type="title"/>
          </p:nvPr>
        </p:nvSpPr>
        <p:spPr>
          <a:xfrm>
            <a:off x="1213757" y="1326297"/>
            <a:ext cx="14287299" cy="10056599"/>
          </a:xfrm>
        </p:spPr>
        <p:txBody>
          <a:bodyPr/>
          <a:lstStyle/>
          <a:p>
            <a:pPr marL="0" lvl="0" indent="0" algn="l" rtl="0">
              <a:spcBef>
                <a:spcPts val="0"/>
              </a:spcBef>
              <a:spcAft>
                <a:spcPts val="0"/>
              </a:spcAft>
              <a:buNone/>
            </a:pPr>
            <a:r>
              <a:rPr lang="en-GB" sz="4000" dirty="0" err="1">
                <a:latin typeface="Times New Roman"/>
                <a:ea typeface="Times New Roman"/>
                <a:cs typeface="Times New Roman"/>
                <a:sym typeface="Times New Roman"/>
              </a:rPr>
              <a:t>L’attività</a:t>
            </a:r>
            <a:r>
              <a:rPr lang="en-GB" sz="4000" dirty="0">
                <a:latin typeface="Times New Roman"/>
                <a:ea typeface="Times New Roman"/>
                <a:cs typeface="Times New Roman"/>
                <a:sym typeface="Times New Roman"/>
              </a:rPr>
              <a:t> di </a:t>
            </a:r>
            <a:r>
              <a:rPr lang="en-GB" sz="4000" dirty="0" err="1">
                <a:latin typeface="Times New Roman"/>
                <a:ea typeface="Times New Roman"/>
                <a:cs typeface="Times New Roman"/>
                <a:sym typeface="Times New Roman"/>
              </a:rPr>
              <a:t>formazione</a:t>
            </a:r>
            <a:r>
              <a:rPr lang="en-GB" sz="4000" dirty="0">
                <a:latin typeface="Times New Roman"/>
                <a:ea typeface="Times New Roman"/>
                <a:cs typeface="Times New Roman"/>
                <a:sym typeface="Times New Roman"/>
              </a:rPr>
              <a:t> </a:t>
            </a:r>
            <a:r>
              <a:rPr lang="en-GB" sz="4000" dirty="0" err="1">
                <a:latin typeface="Times New Roman"/>
                <a:ea typeface="Times New Roman"/>
                <a:cs typeface="Times New Roman"/>
                <a:sym typeface="Times New Roman"/>
              </a:rPr>
              <a:t>viene</a:t>
            </a:r>
            <a:r>
              <a:rPr lang="en-GB" sz="4000" dirty="0">
                <a:latin typeface="Times New Roman"/>
                <a:ea typeface="Times New Roman"/>
                <a:cs typeface="Times New Roman"/>
                <a:sym typeface="Times New Roman"/>
              </a:rPr>
              <a:t> </a:t>
            </a:r>
            <a:r>
              <a:rPr lang="en-GB" sz="4000" dirty="0" err="1">
                <a:latin typeface="Times New Roman"/>
                <a:ea typeface="Times New Roman"/>
                <a:cs typeface="Times New Roman"/>
                <a:sym typeface="Times New Roman"/>
              </a:rPr>
              <a:t>svolta</a:t>
            </a:r>
            <a:r>
              <a:rPr lang="en-GB" sz="4000" dirty="0">
                <a:latin typeface="Times New Roman"/>
                <a:ea typeface="Times New Roman"/>
                <a:cs typeface="Times New Roman"/>
                <a:sym typeface="Times New Roman"/>
              </a:rPr>
              <a:t> </a:t>
            </a:r>
            <a:r>
              <a:rPr lang="en-GB" sz="4000" dirty="0" err="1">
                <a:latin typeface="Times New Roman"/>
                <a:ea typeface="Times New Roman"/>
                <a:cs typeface="Times New Roman"/>
                <a:sym typeface="Times New Roman"/>
              </a:rPr>
              <a:t>mediante</a:t>
            </a:r>
            <a:r>
              <a:rPr lang="en-GB" sz="4000" dirty="0">
                <a:latin typeface="Times New Roman"/>
                <a:ea typeface="Times New Roman"/>
                <a:cs typeface="Times New Roman"/>
                <a:sym typeface="Times New Roman"/>
              </a:rPr>
              <a:t> un </a:t>
            </a:r>
            <a:r>
              <a:rPr lang="en-GB" sz="4000" dirty="0" err="1">
                <a:latin typeface="Times New Roman"/>
                <a:ea typeface="Times New Roman"/>
                <a:cs typeface="Times New Roman"/>
                <a:sym typeface="Times New Roman"/>
              </a:rPr>
              <a:t>Dipartimento</a:t>
            </a:r>
            <a:r>
              <a:rPr lang="en-GB" sz="4000" dirty="0">
                <a:latin typeface="Times New Roman"/>
                <a:ea typeface="Times New Roman"/>
                <a:cs typeface="Times New Roman"/>
                <a:sym typeface="Times New Roman"/>
              </a:rPr>
              <a:t> </a:t>
            </a:r>
            <a:r>
              <a:rPr lang="en-GB" sz="4000" dirty="0" err="1">
                <a:latin typeface="Times New Roman"/>
                <a:ea typeface="Times New Roman"/>
                <a:cs typeface="Times New Roman"/>
                <a:sym typeface="Times New Roman"/>
              </a:rPr>
              <a:t>che</a:t>
            </a:r>
            <a:r>
              <a:rPr lang="en-GB" sz="4000" dirty="0">
                <a:latin typeface="Times New Roman"/>
                <a:ea typeface="Times New Roman"/>
                <a:cs typeface="Times New Roman"/>
                <a:sym typeface="Times New Roman"/>
              </a:rPr>
              <a:t> </a:t>
            </a:r>
            <a:r>
              <a:rPr lang="en-GB" sz="4000" dirty="0" err="1">
                <a:latin typeface="Times New Roman"/>
                <a:ea typeface="Times New Roman"/>
                <a:cs typeface="Times New Roman"/>
                <a:sym typeface="Times New Roman"/>
              </a:rPr>
              <a:t>organizza</a:t>
            </a:r>
            <a:r>
              <a:rPr lang="en-GB" sz="4000" dirty="0">
                <a:latin typeface="Times New Roman"/>
                <a:ea typeface="Times New Roman"/>
                <a:cs typeface="Times New Roman"/>
                <a:sym typeface="Times New Roman"/>
              </a:rPr>
              <a:t>  </a:t>
            </a:r>
            <a:r>
              <a:rPr lang="en-GB" sz="4000" dirty="0" err="1">
                <a:latin typeface="Times New Roman"/>
                <a:ea typeface="Times New Roman"/>
                <a:cs typeface="Times New Roman"/>
                <a:sym typeface="Times New Roman"/>
              </a:rPr>
              <a:t>percorsi</a:t>
            </a:r>
            <a:r>
              <a:rPr lang="en-GB" sz="4000" dirty="0">
                <a:latin typeface="Times New Roman"/>
                <a:ea typeface="Times New Roman"/>
                <a:cs typeface="Times New Roman"/>
                <a:sym typeface="Times New Roman"/>
              </a:rPr>
              <a:t> mono e </a:t>
            </a:r>
            <a:r>
              <a:rPr lang="en-GB" sz="4000" dirty="0" err="1">
                <a:latin typeface="Times New Roman"/>
                <a:ea typeface="Times New Roman"/>
                <a:cs typeface="Times New Roman"/>
                <a:sym typeface="Times New Roman"/>
              </a:rPr>
              <a:t>pluritematici</a:t>
            </a:r>
            <a:r>
              <a:rPr lang="en-GB" sz="4000" dirty="0">
                <a:latin typeface="Times New Roman"/>
                <a:ea typeface="Times New Roman"/>
                <a:cs typeface="Times New Roman"/>
                <a:sym typeface="Times New Roman"/>
              </a:rPr>
              <a:t>.</a:t>
            </a:r>
            <a:br>
              <a:rPr lang="en-GB" sz="4000" dirty="0">
                <a:latin typeface="Times New Roman"/>
                <a:ea typeface="Times New Roman"/>
                <a:cs typeface="Times New Roman"/>
                <a:sym typeface="Times New Roman"/>
              </a:rPr>
            </a:br>
            <a:br>
              <a:rPr lang="en-GB" sz="4000" dirty="0">
                <a:latin typeface="Times New Roman"/>
                <a:ea typeface="Times New Roman"/>
                <a:cs typeface="Times New Roman"/>
                <a:sym typeface="Times New Roman"/>
              </a:rPr>
            </a:br>
            <a:r>
              <a:rPr lang="en-GB" sz="4000" dirty="0">
                <a:latin typeface="Times New Roman"/>
                <a:ea typeface="Times New Roman"/>
                <a:cs typeface="Times New Roman"/>
                <a:sym typeface="Times New Roman"/>
              </a:rPr>
              <a:t>La </a:t>
            </a:r>
            <a:r>
              <a:rPr lang="en-GB" sz="4000" dirty="0" err="1">
                <a:latin typeface="Times New Roman"/>
                <a:ea typeface="Times New Roman"/>
                <a:cs typeface="Times New Roman"/>
                <a:sym typeface="Times New Roman"/>
              </a:rPr>
              <a:t>formazione</a:t>
            </a:r>
            <a:r>
              <a:rPr lang="en-GB" sz="4000" dirty="0">
                <a:latin typeface="Times New Roman"/>
                <a:ea typeface="Times New Roman"/>
                <a:cs typeface="Times New Roman"/>
                <a:sym typeface="Times New Roman"/>
              </a:rPr>
              <a:t> di </a:t>
            </a:r>
            <a:r>
              <a:rPr lang="en-GB" sz="4000" dirty="0" err="1">
                <a:latin typeface="Times New Roman"/>
                <a:ea typeface="Times New Roman"/>
                <a:cs typeface="Times New Roman"/>
                <a:sym typeface="Times New Roman"/>
              </a:rPr>
              <a:t>Avviso</a:t>
            </a:r>
            <a:r>
              <a:rPr lang="en-GB" sz="4000" dirty="0">
                <a:latin typeface="Times New Roman"/>
                <a:ea typeface="Times New Roman"/>
                <a:cs typeface="Times New Roman"/>
                <a:sym typeface="Times New Roman"/>
              </a:rPr>
              <a:t> </a:t>
            </a:r>
            <a:r>
              <a:rPr lang="en-GB" sz="4000" dirty="0" err="1">
                <a:latin typeface="Times New Roman"/>
                <a:ea typeface="Times New Roman"/>
                <a:cs typeface="Times New Roman"/>
                <a:sym typeface="Times New Roman"/>
              </a:rPr>
              <a:t>Pubblico</a:t>
            </a:r>
            <a:r>
              <a:rPr lang="en-GB" sz="4000" dirty="0">
                <a:latin typeface="Times New Roman"/>
                <a:ea typeface="Times New Roman"/>
                <a:cs typeface="Times New Roman"/>
                <a:sym typeface="Times New Roman"/>
              </a:rPr>
              <a:t> </a:t>
            </a:r>
            <a:r>
              <a:rPr lang="en-GB" sz="4000" dirty="0" err="1">
                <a:latin typeface="Times New Roman"/>
                <a:ea typeface="Times New Roman"/>
                <a:cs typeface="Times New Roman"/>
                <a:sym typeface="Times New Roman"/>
              </a:rPr>
              <a:t>si</a:t>
            </a:r>
            <a:r>
              <a:rPr lang="en-GB" sz="4000" dirty="0">
                <a:latin typeface="Times New Roman"/>
                <a:ea typeface="Times New Roman"/>
                <a:cs typeface="Times New Roman"/>
                <a:sym typeface="Times New Roman"/>
              </a:rPr>
              <a:t> </a:t>
            </a:r>
            <a:r>
              <a:rPr lang="en-GB" sz="4000" dirty="0" err="1">
                <a:latin typeface="Times New Roman"/>
                <a:ea typeface="Times New Roman"/>
                <a:cs typeface="Times New Roman"/>
                <a:sym typeface="Times New Roman"/>
              </a:rPr>
              <a:t>avvale</a:t>
            </a:r>
            <a:r>
              <a:rPr lang="en-GB" sz="4000" dirty="0">
                <a:latin typeface="Times New Roman"/>
                <a:ea typeface="Times New Roman"/>
                <a:cs typeface="Times New Roman"/>
                <a:sym typeface="Times New Roman"/>
              </a:rPr>
              <a:t> di </a:t>
            </a:r>
            <a:r>
              <a:rPr lang="en-GB" sz="4000" dirty="0" err="1">
                <a:latin typeface="Times New Roman"/>
                <a:ea typeface="Times New Roman"/>
                <a:cs typeface="Times New Roman"/>
                <a:sym typeface="Times New Roman"/>
              </a:rPr>
              <a:t>qualificati</a:t>
            </a:r>
            <a:r>
              <a:rPr lang="en-GB" sz="4000" dirty="0">
                <a:latin typeface="Times New Roman"/>
                <a:ea typeface="Times New Roman"/>
                <a:cs typeface="Times New Roman"/>
                <a:sym typeface="Times New Roman"/>
              </a:rPr>
              <a:t> </a:t>
            </a:r>
            <a:r>
              <a:rPr lang="en-GB" sz="4000" dirty="0" err="1">
                <a:latin typeface="Times New Roman"/>
                <a:ea typeface="Times New Roman"/>
                <a:cs typeface="Times New Roman"/>
                <a:sym typeface="Times New Roman"/>
              </a:rPr>
              <a:t>esperti</a:t>
            </a:r>
            <a:r>
              <a:rPr lang="en-GB" sz="4000" dirty="0">
                <a:latin typeface="Times New Roman"/>
                <a:ea typeface="Times New Roman"/>
                <a:cs typeface="Times New Roman"/>
                <a:sym typeface="Times New Roman"/>
              </a:rPr>
              <a:t> di </a:t>
            </a:r>
            <a:r>
              <a:rPr lang="en-GB" sz="4000" dirty="0" err="1">
                <a:latin typeface="Times New Roman"/>
                <a:ea typeface="Times New Roman"/>
                <a:cs typeface="Times New Roman"/>
                <a:sym typeface="Times New Roman"/>
              </a:rPr>
              <a:t>caratura</a:t>
            </a:r>
            <a:r>
              <a:rPr lang="en-GB" sz="4000" dirty="0">
                <a:latin typeface="Times New Roman"/>
                <a:ea typeface="Times New Roman"/>
                <a:cs typeface="Times New Roman"/>
                <a:sym typeface="Times New Roman"/>
              </a:rPr>
              <a:t> </a:t>
            </a:r>
            <a:r>
              <a:rPr lang="en-GB" sz="4000" dirty="0" err="1">
                <a:latin typeface="Times New Roman"/>
                <a:ea typeface="Times New Roman"/>
                <a:cs typeface="Times New Roman"/>
                <a:sym typeface="Times New Roman"/>
              </a:rPr>
              <a:t>nazionale</a:t>
            </a:r>
            <a:r>
              <a:rPr lang="en-GB" sz="4000" dirty="0">
                <a:latin typeface="Times New Roman"/>
                <a:ea typeface="Times New Roman"/>
                <a:cs typeface="Times New Roman"/>
                <a:sym typeface="Times New Roman"/>
              </a:rPr>
              <a:t> </a:t>
            </a:r>
            <a:r>
              <a:rPr lang="en-GB" sz="4000" dirty="0" err="1">
                <a:latin typeface="Times New Roman"/>
                <a:ea typeface="Times New Roman"/>
                <a:cs typeface="Times New Roman"/>
                <a:sym typeface="Times New Roman"/>
              </a:rPr>
              <a:t>che</a:t>
            </a:r>
            <a:r>
              <a:rPr lang="en-GB" sz="4000" dirty="0">
                <a:latin typeface="Times New Roman"/>
                <a:ea typeface="Times New Roman"/>
                <a:cs typeface="Times New Roman"/>
                <a:sym typeface="Times New Roman"/>
              </a:rPr>
              <a:t> opera </a:t>
            </a:r>
            <a:r>
              <a:rPr lang="en-GB" sz="4000" dirty="0" err="1">
                <a:latin typeface="Times New Roman"/>
                <a:ea typeface="Times New Roman"/>
                <a:cs typeface="Times New Roman"/>
                <a:sym typeface="Times New Roman"/>
              </a:rPr>
              <a:t>nel</a:t>
            </a:r>
            <a:r>
              <a:rPr lang="en-GB" sz="4000" dirty="0">
                <a:latin typeface="Times New Roman"/>
                <a:ea typeface="Times New Roman"/>
                <a:cs typeface="Times New Roman"/>
                <a:sym typeface="Times New Roman"/>
              </a:rPr>
              <a:t> </a:t>
            </a:r>
            <a:r>
              <a:rPr lang="en-GB" sz="4000" dirty="0" err="1">
                <a:latin typeface="Times New Roman"/>
                <a:ea typeface="Times New Roman"/>
                <a:cs typeface="Times New Roman"/>
                <a:sym typeface="Times New Roman"/>
              </a:rPr>
              <a:t>mondo</a:t>
            </a:r>
            <a:r>
              <a:rPr lang="en-GB" sz="4000" dirty="0">
                <a:latin typeface="Times New Roman"/>
                <a:ea typeface="Times New Roman"/>
                <a:cs typeface="Times New Roman"/>
                <a:sym typeface="Times New Roman"/>
              </a:rPr>
              <a:t> </a:t>
            </a:r>
            <a:r>
              <a:rPr lang="en-GB" sz="4000" dirty="0" err="1">
                <a:latin typeface="Times New Roman"/>
                <a:ea typeface="Times New Roman"/>
                <a:cs typeface="Times New Roman"/>
                <a:sym typeface="Times New Roman"/>
              </a:rPr>
              <a:t>istituzionale</a:t>
            </a:r>
            <a:r>
              <a:rPr lang="en-GB" sz="4000" dirty="0">
                <a:latin typeface="Times New Roman"/>
                <a:ea typeface="Times New Roman"/>
                <a:cs typeface="Times New Roman"/>
                <a:sym typeface="Times New Roman"/>
              </a:rPr>
              <a:t>, </a:t>
            </a:r>
            <a:r>
              <a:rPr lang="en-GB" sz="4000" dirty="0" err="1">
                <a:latin typeface="Times New Roman"/>
                <a:ea typeface="Times New Roman"/>
                <a:cs typeface="Times New Roman"/>
                <a:sym typeface="Times New Roman"/>
              </a:rPr>
              <a:t>degli</a:t>
            </a:r>
            <a:r>
              <a:rPr lang="en-GB" sz="4000" dirty="0">
                <a:latin typeface="Times New Roman"/>
                <a:ea typeface="Times New Roman"/>
                <a:cs typeface="Times New Roman"/>
                <a:sym typeface="Times New Roman"/>
              </a:rPr>
              <a:t> </a:t>
            </a:r>
            <a:r>
              <a:rPr lang="en-GB" sz="4000" dirty="0" err="1">
                <a:latin typeface="Times New Roman"/>
                <a:ea typeface="Times New Roman"/>
                <a:cs typeface="Times New Roman"/>
                <a:sym typeface="Times New Roman"/>
              </a:rPr>
              <a:t>enti</a:t>
            </a:r>
            <a:r>
              <a:rPr lang="en-GB" sz="4000" dirty="0">
                <a:latin typeface="Times New Roman"/>
                <a:ea typeface="Times New Roman"/>
                <a:cs typeface="Times New Roman"/>
                <a:sym typeface="Times New Roman"/>
              </a:rPr>
              <a:t> </a:t>
            </a:r>
            <a:r>
              <a:rPr lang="en-GB" sz="4000" dirty="0" err="1">
                <a:latin typeface="Times New Roman"/>
                <a:ea typeface="Times New Roman"/>
                <a:cs typeface="Times New Roman"/>
                <a:sym typeface="Times New Roman"/>
              </a:rPr>
              <a:t>locali</a:t>
            </a:r>
            <a:r>
              <a:rPr lang="en-GB" sz="4000" dirty="0">
                <a:latin typeface="Times New Roman"/>
                <a:ea typeface="Times New Roman"/>
                <a:cs typeface="Times New Roman"/>
                <a:sym typeface="Times New Roman"/>
              </a:rPr>
              <a:t>, del </a:t>
            </a:r>
            <a:r>
              <a:rPr lang="en-GB" sz="4000" dirty="0" err="1">
                <a:latin typeface="Times New Roman"/>
                <a:ea typeface="Times New Roman"/>
                <a:cs typeface="Times New Roman"/>
                <a:sym typeface="Times New Roman"/>
              </a:rPr>
              <a:t>mondo</a:t>
            </a:r>
            <a:r>
              <a:rPr lang="en-GB" sz="4000" dirty="0">
                <a:latin typeface="Times New Roman"/>
                <a:ea typeface="Times New Roman"/>
                <a:cs typeface="Times New Roman"/>
                <a:sym typeface="Times New Roman"/>
              </a:rPr>
              <a:t> </a:t>
            </a:r>
            <a:r>
              <a:rPr lang="en-GB" sz="4000" dirty="0" err="1">
                <a:latin typeface="Times New Roman"/>
                <a:ea typeface="Times New Roman"/>
                <a:cs typeface="Times New Roman"/>
                <a:sym typeface="Times New Roman"/>
              </a:rPr>
              <a:t>accademico</a:t>
            </a:r>
            <a:r>
              <a:rPr lang="en-GB" sz="4000" dirty="0">
                <a:latin typeface="Times New Roman"/>
                <a:ea typeface="Times New Roman"/>
                <a:cs typeface="Times New Roman"/>
                <a:sym typeface="Times New Roman"/>
              </a:rPr>
              <a:t>, </a:t>
            </a:r>
            <a:r>
              <a:rPr lang="en-GB" sz="4000" dirty="0" err="1">
                <a:latin typeface="Times New Roman"/>
                <a:ea typeface="Times New Roman"/>
                <a:cs typeface="Times New Roman"/>
                <a:sym typeface="Times New Roman"/>
              </a:rPr>
              <a:t>della</a:t>
            </a:r>
            <a:r>
              <a:rPr lang="en-GB" sz="4000" dirty="0">
                <a:latin typeface="Times New Roman"/>
                <a:ea typeface="Times New Roman"/>
                <a:cs typeface="Times New Roman"/>
                <a:sym typeface="Times New Roman"/>
              </a:rPr>
              <a:t> </a:t>
            </a:r>
            <a:r>
              <a:rPr lang="en-GB" sz="4000" dirty="0" err="1">
                <a:latin typeface="Times New Roman"/>
                <a:ea typeface="Times New Roman"/>
                <a:cs typeface="Times New Roman"/>
                <a:sym typeface="Times New Roman"/>
              </a:rPr>
              <a:t>magistratura</a:t>
            </a:r>
            <a:r>
              <a:rPr lang="en-GB" sz="4000" dirty="0">
                <a:latin typeface="Times New Roman"/>
                <a:ea typeface="Times New Roman"/>
                <a:cs typeface="Times New Roman"/>
                <a:sym typeface="Times New Roman"/>
              </a:rPr>
              <a:t>, </a:t>
            </a:r>
            <a:r>
              <a:rPr lang="en-GB" sz="4000" dirty="0" err="1">
                <a:latin typeface="Times New Roman"/>
                <a:ea typeface="Times New Roman"/>
                <a:cs typeface="Times New Roman"/>
                <a:sym typeface="Times New Roman"/>
              </a:rPr>
              <a:t>dell’università</a:t>
            </a:r>
            <a:r>
              <a:rPr lang="en-GB" sz="4000" dirty="0">
                <a:latin typeface="Times New Roman"/>
                <a:ea typeface="Times New Roman"/>
                <a:cs typeface="Times New Roman"/>
                <a:sym typeface="Times New Roman"/>
              </a:rPr>
              <a:t>, del </a:t>
            </a:r>
            <a:r>
              <a:rPr lang="en-GB" sz="4000" dirty="0" err="1">
                <a:latin typeface="Times New Roman"/>
                <a:ea typeface="Times New Roman"/>
                <a:cs typeface="Times New Roman"/>
                <a:sym typeface="Times New Roman"/>
              </a:rPr>
              <a:t>giornalismo</a:t>
            </a:r>
            <a:r>
              <a:rPr lang="en-GB" sz="4000" dirty="0">
                <a:latin typeface="Times New Roman"/>
                <a:ea typeface="Times New Roman"/>
                <a:cs typeface="Times New Roman"/>
                <a:sym typeface="Times New Roman"/>
              </a:rPr>
              <a:t>.</a:t>
            </a:r>
            <a:br>
              <a:rPr lang="en-GB" sz="4000" dirty="0">
                <a:latin typeface="Times New Roman"/>
                <a:ea typeface="Times New Roman"/>
                <a:cs typeface="Times New Roman"/>
                <a:sym typeface="Times New Roman"/>
              </a:rPr>
            </a:br>
            <a:br>
              <a:rPr lang="en-GB" sz="4000" dirty="0">
                <a:latin typeface="Times New Roman"/>
                <a:ea typeface="Times New Roman"/>
                <a:cs typeface="Times New Roman"/>
                <a:sym typeface="Times New Roman"/>
              </a:rPr>
            </a:br>
            <a:r>
              <a:rPr lang="en-GB" sz="4000" dirty="0">
                <a:latin typeface="Times New Roman"/>
                <a:ea typeface="Times New Roman"/>
                <a:cs typeface="Times New Roman"/>
                <a:sym typeface="Times New Roman"/>
              </a:rPr>
              <a:t>La </a:t>
            </a:r>
            <a:r>
              <a:rPr lang="en-GB" sz="4000" dirty="0" err="1">
                <a:latin typeface="Times New Roman"/>
                <a:ea typeface="Times New Roman"/>
                <a:cs typeface="Times New Roman"/>
                <a:sym typeface="Times New Roman"/>
              </a:rPr>
              <a:t>formazione</a:t>
            </a:r>
            <a:r>
              <a:rPr lang="en-GB" sz="4000" dirty="0">
                <a:latin typeface="Times New Roman"/>
                <a:ea typeface="Times New Roman"/>
                <a:cs typeface="Times New Roman"/>
                <a:sym typeface="Times New Roman"/>
              </a:rPr>
              <a:t> di </a:t>
            </a:r>
            <a:r>
              <a:rPr lang="en-GB" sz="4000" dirty="0" err="1">
                <a:latin typeface="Times New Roman"/>
                <a:ea typeface="Times New Roman"/>
                <a:cs typeface="Times New Roman"/>
                <a:sym typeface="Times New Roman"/>
              </a:rPr>
              <a:t>Avviso</a:t>
            </a:r>
            <a:r>
              <a:rPr lang="en-GB" sz="4000" dirty="0">
                <a:latin typeface="Times New Roman"/>
                <a:ea typeface="Times New Roman"/>
                <a:cs typeface="Times New Roman"/>
                <a:sym typeface="Times New Roman"/>
              </a:rPr>
              <a:t> </a:t>
            </a:r>
            <a:r>
              <a:rPr lang="en-GB" sz="4000" dirty="0" err="1">
                <a:latin typeface="Times New Roman"/>
                <a:ea typeface="Times New Roman"/>
                <a:cs typeface="Times New Roman"/>
                <a:sym typeface="Times New Roman"/>
              </a:rPr>
              <a:t>Pubblico</a:t>
            </a:r>
            <a:r>
              <a:rPr lang="en-GB" sz="4000" dirty="0">
                <a:latin typeface="Times New Roman"/>
                <a:ea typeface="Times New Roman"/>
                <a:cs typeface="Times New Roman"/>
                <a:sym typeface="Times New Roman"/>
              </a:rPr>
              <a:t> </a:t>
            </a:r>
            <a:r>
              <a:rPr lang="en-GB" sz="4000" dirty="0" err="1">
                <a:latin typeface="Times New Roman"/>
                <a:ea typeface="Times New Roman"/>
                <a:cs typeface="Times New Roman"/>
                <a:sym typeface="Times New Roman"/>
              </a:rPr>
              <a:t>abbina</a:t>
            </a:r>
            <a:r>
              <a:rPr lang="en-GB" sz="4000" dirty="0">
                <a:latin typeface="Times New Roman"/>
                <a:ea typeface="Times New Roman"/>
                <a:cs typeface="Times New Roman"/>
                <a:sym typeface="Times New Roman"/>
              </a:rPr>
              <a:t> </a:t>
            </a:r>
            <a:r>
              <a:rPr lang="en-GB" sz="4000" dirty="0" err="1">
                <a:latin typeface="Times New Roman"/>
                <a:ea typeface="Times New Roman"/>
                <a:cs typeface="Times New Roman"/>
                <a:sym typeface="Times New Roman"/>
              </a:rPr>
              <a:t>conoscenza</a:t>
            </a:r>
            <a:r>
              <a:rPr lang="en-GB" sz="4000" dirty="0">
                <a:latin typeface="Times New Roman"/>
                <a:ea typeface="Times New Roman"/>
                <a:cs typeface="Times New Roman"/>
                <a:sym typeface="Times New Roman"/>
              </a:rPr>
              <a:t> (</a:t>
            </a:r>
            <a:r>
              <a:rPr lang="en-GB" sz="4000" dirty="0" err="1">
                <a:latin typeface="Times New Roman"/>
                <a:ea typeface="Times New Roman"/>
                <a:cs typeface="Times New Roman"/>
                <a:sym typeface="Times New Roman"/>
              </a:rPr>
              <a:t>dei</a:t>
            </a:r>
            <a:r>
              <a:rPr lang="en-GB" sz="4000" dirty="0">
                <a:latin typeface="Times New Roman"/>
                <a:ea typeface="Times New Roman"/>
                <a:cs typeface="Times New Roman"/>
                <a:sym typeface="Times New Roman"/>
              </a:rPr>
              <a:t> </a:t>
            </a:r>
            <a:r>
              <a:rPr lang="en-GB" sz="4000" dirty="0" err="1">
                <a:latin typeface="Times New Roman"/>
                <a:ea typeface="Times New Roman"/>
                <a:cs typeface="Times New Roman"/>
                <a:sym typeface="Times New Roman"/>
              </a:rPr>
              <a:t>fenomeni</a:t>
            </a:r>
            <a:r>
              <a:rPr lang="en-GB" sz="4000" dirty="0">
                <a:latin typeface="Times New Roman"/>
                <a:ea typeface="Times New Roman"/>
                <a:cs typeface="Times New Roman"/>
                <a:sym typeface="Times New Roman"/>
              </a:rPr>
              <a:t>, </a:t>
            </a:r>
            <a:r>
              <a:rPr lang="en-GB" sz="4000" dirty="0" err="1">
                <a:latin typeface="Times New Roman"/>
                <a:ea typeface="Times New Roman"/>
                <a:cs typeface="Times New Roman"/>
                <a:sym typeface="Times New Roman"/>
              </a:rPr>
              <a:t>delle</a:t>
            </a:r>
            <a:r>
              <a:rPr lang="en-GB" sz="4000" dirty="0">
                <a:latin typeface="Times New Roman"/>
                <a:ea typeface="Times New Roman"/>
                <a:cs typeface="Times New Roman"/>
                <a:sym typeface="Times New Roman"/>
              </a:rPr>
              <a:t> </a:t>
            </a:r>
            <a:r>
              <a:rPr lang="en-GB" sz="4000" dirty="0" err="1">
                <a:latin typeface="Times New Roman"/>
                <a:ea typeface="Times New Roman"/>
                <a:cs typeface="Times New Roman"/>
                <a:sym typeface="Times New Roman"/>
              </a:rPr>
              <a:t>leggi</a:t>
            </a:r>
            <a:r>
              <a:rPr lang="en-GB" sz="4000" dirty="0">
                <a:latin typeface="Times New Roman"/>
                <a:ea typeface="Times New Roman"/>
                <a:cs typeface="Times New Roman"/>
                <a:sym typeface="Times New Roman"/>
              </a:rPr>
              <a:t>, </a:t>
            </a:r>
            <a:r>
              <a:rPr lang="en-GB" sz="4000" dirty="0" err="1">
                <a:latin typeface="Times New Roman"/>
                <a:ea typeface="Times New Roman"/>
                <a:cs typeface="Times New Roman"/>
                <a:sym typeface="Times New Roman"/>
              </a:rPr>
              <a:t>ecc</a:t>
            </a:r>
            <a:r>
              <a:rPr lang="en-GB" sz="4000" dirty="0">
                <a:latin typeface="Times New Roman"/>
                <a:ea typeface="Times New Roman"/>
                <a:cs typeface="Times New Roman"/>
                <a:sym typeface="Times New Roman"/>
              </a:rPr>
              <a:t>.) </a:t>
            </a:r>
            <a:r>
              <a:rPr lang="en-GB" sz="4000" dirty="0" err="1">
                <a:latin typeface="Times New Roman"/>
                <a:ea typeface="Times New Roman"/>
                <a:cs typeface="Times New Roman"/>
                <a:sym typeface="Times New Roman"/>
              </a:rPr>
              <a:t>all’esperienza</a:t>
            </a:r>
            <a:r>
              <a:rPr lang="en-GB" sz="4000" dirty="0">
                <a:latin typeface="Times New Roman"/>
                <a:ea typeface="Times New Roman"/>
                <a:cs typeface="Times New Roman"/>
                <a:sym typeface="Times New Roman"/>
              </a:rPr>
              <a:t> (</a:t>
            </a:r>
            <a:r>
              <a:rPr lang="en-GB" sz="4000" dirty="0" err="1">
                <a:latin typeface="Times New Roman"/>
                <a:ea typeface="Times New Roman"/>
                <a:cs typeface="Times New Roman"/>
                <a:sym typeface="Times New Roman"/>
              </a:rPr>
              <a:t>presentazione</a:t>
            </a:r>
            <a:r>
              <a:rPr lang="en-GB" sz="4000" dirty="0">
                <a:latin typeface="Times New Roman"/>
                <a:ea typeface="Times New Roman"/>
                <a:cs typeface="Times New Roman"/>
                <a:sym typeface="Times New Roman"/>
              </a:rPr>
              <a:t> di </a:t>
            </a:r>
            <a:r>
              <a:rPr lang="en-GB" sz="4000" dirty="0" err="1">
                <a:latin typeface="Times New Roman"/>
                <a:ea typeface="Times New Roman"/>
                <a:cs typeface="Times New Roman"/>
                <a:sym typeface="Times New Roman"/>
              </a:rPr>
              <a:t>buone</a:t>
            </a:r>
            <a:r>
              <a:rPr lang="en-GB" sz="4000" dirty="0">
                <a:latin typeface="Times New Roman"/>
                <a:ea typeface="Times New Roman"/>
                <a:cs typeface="Times New Roman"/>
                <a:sym typeface="Times New Roman"/>
              </a:rPr>
              <a:t> </a:t>
            </a:r>
            <a:r>
              <a:rPr lang="en-GB" sz="4000" dirty="0" err="1">
                <a:latin typeface="Times New Roman"/>
                <a:ea typeface="Times New Roman"/>
                <a:cs typeface="Times New Roman"/>
                <a:sym typeface="Times New Roman"/>
              </a:rPr>
              <a:t>pratiche</a:t>
            </a:r>
            <a:r>
              <a:rPr lang="en-GB" sz="4000" dirty="0">
                <a:latin typeface="Times New Roman"/>
                <a:ea typeface="Times New Roman"/>
                <a:cs typeface="Times New Roman"/>
                <a:sym typeface="Times New Roman"/>
              </a:rPr>
              <a:t> e di </a:t>
            </a:r>
            <a:r>
              <a:rPr lang="en-GB" sz="4000" dirty="0" err="1">
                <a:latin typeface="Times New Roman"/>
                <a:ea typeface="Times New Roman"/>
                <a:cs typeface="Times New Roman"/>
                <a:sym typeface="Times New Roman"/>
              </a:rPr>
              <a:t>testimonianze</a:t>
            </a:r>
            <a:r>
              <a:rPr lang="en-GB" sz="4000" dirty="0">
                <a:latin typeface="Times New Roman"/>
                <a:ea typeface="Times New Roman"/>
                <a:cs typeface="Times New Roman"/>
                <a:sym typeface="Times New Roman"/>
              </a:rPr>
              <a:t> concrete).</a:t>
            </a:r>
            <a:br>
              <a:rPr lang="en-GB" sz="4000" dirty="0">
                <a:latin typeface="Times New Roman"/>
                <a:ea typeface="Times New Roman"/>
                <a:cs typeface="Times New Roman"/>
                <a:sym typeface="Times New Roman"/>
              </a:rPr>
            </a:br>
            <a:br>
              <a:rPr lang="en-GB" sz="4000" dirty="0">
                <a:latin typeface="Times New Roman"/>
                <a:ea typeface="Times New Roman"/>
                <a:cs typeface="Times New Roman"/>
                <a:sym typeface="Times New Roman"/>
              </a:rPr>
            </a:br>
            <a:r>
              <a:rPr lang="en-GB" sz="4000" dirty="0">
                <a:latin typeface="Times New Roman"/>
                <a:ea typeface="Times New Roman"/>
                <a:cs typeface="Times New Roman"/>
                <a:sym typeface="Times New Roman"/>
              </a:rPr>
              <a:t>Dal 2020, a </a:t>
            </a:r>
            <a:r>
              <a:rPr lang="en-GB" sz="4000" dirty="0" err="1">
                <a:latin typeface="Times New Roman"/>
                <a:ea typeface="Times New Roman"/>
                <a:cs typeface="Times New Roman"/>
                <a:sym typeface="Times New Roman"/>
              </a:rPr>
              <a:t>seguito</a:t>
            </a:r>
            <a:r>
              <a:rPr lang="en-GB" sz="4000" dirty="0">
                <a:latin typeface="Times New Roman"/>
                <a:ea typeface="Times New Roman"/>
                <a:cs typeface="Times New Roman"/>
                <a:sym typeface="Times New Roman"/>
              </a:rPr>
              <a:t> </a:t>
            </a:r>
            <a:r>
              <a:rPr lang="en-GB" sz="4000" dirty="0" err="1">
                <a:latin typeface="Times New Roman"/>
                <a:ea typeface="Times New Roman"/>
                <a:cs typeface="Times New Roman"/>
                <a:sym typeface="Times New Roman"/>
              </a:rPr>
              <a:t>della</a:t>
            </a:r>
            <a:r>
              <a:rPr lang="en-GB" sz="4000" dirty="0">
                <a:latin typeface="Times New Roman"/>
                <a:ea typeface="Times New Roman"/>
                <a:cs typeface="Times New Roman"/>
                <a:sym typeface="Times New Roman"/>
              </a:rPr>
              <a:t> </a:t>
            </a:r>
            <a:r>
              <a:rPr lang="en-GB" sz="4000" dirty="0" err="1">
                <a:latin typeface="Times New Roman"/>
                <a:ea typeface="Times New Roman"/>
                <a:cs typeface="Times New Roman"/>
                <a:sym typeface="Times New Roman"/>
              </a:rPr>
              <a:t>pandemia</a:t>
            </a:r>
            <a:r>
              <a:rPr lang="en-GB" sz="4000" dirty="0">
                <a:latin typeface="Times New Roman"/>
                <a:ea typeface="Times New Roman"/>
                <a:cs typeface="Times New Roman"/>
                <a:sym typeface="Times New Roman"/>
              </a:rPr>
              <a:t>, </a:t>
            </a:r>
            <a:r>
              <a:rPr lang="en-GB" sz="4000" dirty="0" err="1">
                <a:latin typeface="Times New Roman"/>
                <a:ea typeface="Times New Roman"/>
                <a:cs typeface="Times New Roman"/>
                <a:sym typeface="Times New Roman"/>
              </a:rPr>
              <a:t>è</a:t>
            </a:r>
            <a:r>
              <a:rPr lang="en-GB" sz="4000" dirty="0">
                <a:latin typeface="Times New Roman"/>
                <a:ea typeface="Times New Roman"/>
                <a:cs typeface="Times New Roman"/>
                <a:sym typeface="Times New Roman"/>
              </a:rPr>
              <a:t> </a:t>
            </a:r>
            <a:r>
              <a:rPr lang="en-GB" sz="4000" dirty="0" err="1">
                <a:latin typeface="Times New Roman"/>
                <a:ea typeface="Times New Roman"/>
                <a:cs typeface="Times New Roman"/>
                <a:sym typeface="Times New Roman"/>
              </a:rPr>
              <a:t>stata</a:t>
            </a:r>
            <a:r>
              <a:rPr lang="en-GB" sz="4000" dirty="0">
                <a:latin typeface="Times New Roman"/>
                <a:ea typeface="Times New Roman"/>
                <a:cs typeface="Times New Roman"/>
                <a:sym typeface="Times New Roman"/>
              </a:rPr>
              <a:t> </a:t>
            </a:r>
            <a:r>
              <a:rPr lang="en-GB" sz="4000" dirty="0" err="1">
                <a:latin typeface="Times New Roman"/>
                <a:ea typeface="Times New Roman"/>
                <a:cs typeface="Times New Roman"/>
                <a:sym typeface="Times New Roman"/>
              </a:rPr>
              <a:t>incrementata</a:t>
            </a:r>
            <a:r>
              <a:rPr lang="en-GB" sz="4000" dirty="0">
                <a:latin typeface="Times New Roman"/>
                <a:ea typeface="Times New Roman"/>
                <a:cs typeface="Times New Roman"/>
                <a:sym typeface="Times New Roman"/>
              </a:rPr>
              <a:t> la </a:t>
            </a:r>
            <a:r>
              <a:rPr lang="en-GB" sz="4000" dirty="0" err="1">
                <a:latin typeface="Times New Roman"/>
                <a:ea typeface="Times New Roman"/>
                <a:cs typeface="Times New Roman"/>
                <a:sym typeface="Times New Roman"/>
              </a:rPr>
              <a:t>formazione</a:t>
            </a:r>
            <a:r>
              <a:rPr lang="en-GB" sz="4000" dirty="0">
                <a:latin typeface="Times New Roman"/>
                <a:ea typeface="Times New Roman"/>
                <a:cs typeface="Times New Roman"/>
                <a:sym typeface="Times New Roman"/>
              </a:rPr>
              <a:t> da </a:t>
            </a:r>
            <a:r>
              <a:rPr lang="en-GB" sz="4000" dirty="0" err="1">
                <a:latin typeface="Times New Roman"/>
                <a:ea typeface="Times New Roman"/>
                <a:cs typeface="Times New Roman"/>
                <a:sym typeface="Times New Roman"/>
              </a:rPr>
              <a:t>remoto</a:t>
            </a:r>
            <a:br>
              <a:rPr lang="en-GB" sz="4000" dirty="0">
                <a:solidFill>
                  <a:srgbClr val="000000"/>
                </a:solidFill>
                <a:latin typeface="Times New Roman"/>
                <a:ea typeface="Times New Roman"/>
                <a:cs typeface="Times New Roman"/>
                <a:sym typeface="Times New Roman"/>
              </a:rPr>
            </a:br>
            <a:endParaRPr lang="it-IT" dirty="0"/>
          </a:p>
        </p:txBody>
      </p:sp>
    </p:spTree>
    <p:extLst>
      <p:ext uri="{BB962C8B-B14F-4D97-AF65-F5344CB8AC3E}">
        <p14:creationId xmlns:p14="http://schemas.microsoft.com/office/powerpoint/2010/main" val="11575183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a:extLst>
              <a:ext uri="{FF2B5EF4-FFF2-40B4-BE49-F238E27FC236}">
                <a16:creationId xmlns:a16="http://schemas.microsoft.com/office/drawing/2014/main" id="{A1DC615F-71B9-AB7B-17BE-CD7D33AEEDFD}"/>
              </a:ext>
            </a:extLst>
          </p:cNvPr>
          <p:cNvSpPr txBox="1"/>
          <p:nvPr/>
        </p:nvSpPr>
        <p:spPr>
          <a:xfrm>
            <a:off x="1219200" y="495300"/>
            <a:ext cx="13868400" cy="830997"/>
          </a:xfrm>
          <a:prstGeom prst="rect">
            <a:avLst/>
          </a:prstGeom>
          <a:noFill/>
        </p:spPr>
        <p:txBody>
          <a:bodyPr wrap="square" rtlCol="0">
            <a:spAutoFit/>
          </a:bodyPr>
          <a:lstStyle/>
          <a:p>
            <a:pPr algn="ctr"/>
            <a:r>
              <a:rPr lang="it-IT" sz="4800" b="1" dirty="0">
                <a:solidFill>
                  <a:srgbClr val="FF0000"/>
                </a:solidFill>
              </a:rPr>
              <a:t>BANCA DATI BUONE PRASSI</a:t>
            </a:r>
          </a:p>
        </p:txBody>
      </p:sp>
      <p:sp>
        <p:nvSpPr>
          <p:cNvPr id="8" name="Titolo 7">
            <a:extLst>
              <a:ext uri="{FF2B5EF4-FFF2-40B4-BE49-F238E27FC236}">
                <a16:creationId xmlns:a16="http://schemas.microsoft.com/office/drawing/2014/main" id="{CB11EC50-4ADE-6F53-C67E-8B02DC5A15CF}"/>
              </a:ext>
            </a:extLst>
          </p:cNvPr>
          <p:cNvSpPr>
            <a:spLocks noGrp="1"/>
          </p:cNvSpPr>
          <p:nvPr>
            <p:ph type="title"/>
          </p:nvPr>
        </p:nvSpPr>
        <p:spPr>
          <a:xfrm>
            <a:off x="1447800" y="1638300"/>
            <a:ext cx="14287299" cy="9553769"/>
          </a:xfrm>
        </p:spPr>
        <p:txBody>
          <a:bodyPr/>
          <a:lstStyle/>
          <a:p>
            <a:pPr marL="108155" lvl="0" rtl="0">
              <a:lnSpc>
                <a:spcPct val="95000"/>
              </a:lnSpc>
              <a:spcBef>
                <a:spcPts val="0"/>
              </a:spcBef>
              <a:spcAft>
                <a:spcPts val="0"/>
              </a:spcAft>
            </a:pPr>
            <a:r>
              <a:rPr lang="en-GB" sz="4000" dirty="0">
                <a:latin typeface="Times New Roman"/>
                <a:cs typeface="Times New Roman"/>
                <a:sym typeface="Times New Roman"/>
              </a:rPr>
              <a:t>OGNI ENTE SOCIO HA A DISPOSIONE UN ACCESSO PERSONALIZZATO ALLA BANCA DATI DELLE BUONE PRATICHE.</a:t>
            </a:r>
            <a:br>
              <a:rPr lang="en-GB" sz="4000" dirty="0">
                <a:latin typeface="Times New Roman"/>
                <a:cs typeface="Times New Roman"/>
                <a:sym typeface="Times New Roman"/>
              </a:rPr>
            </a:br>
            <a:br>
              <a:rPr lang="en-GB" sz="4000" dirty="0">
                <a:latin typeface="Times New Roman"/>
                <a:cs typeface="Times New Roman"/>
                <a:sym typeface="Times New Roman"/>
              </a:rPr>
            </a:br>
            <a:r>
              <a:rPr lang="en-GB" sz="4000" dirty="0">
                <a:latin typeface="Times New Roman"/>
                <a:cs typeface="Times New Roman"/>
                <a:sym typeface="Times New Roman"/>
              </a:rPr>
              <a:t>VI SONO SCHEDE, SUDDIVISE PER TEMI (Es. Beni confiscate, </a:t>
            </a:r>
            <a:r>
              <a:rPr lang="en-GB" sz="4000" dirty="0" err="1">
                <a:latin typeface="Times New Roman"/>
                <a:cs typeface="Times New Roman"/>
                <a:sym typeface="Times New Roman"/>
              </a:rPr>
              <a:t>appalti</a:t>
            </a:r>
            <a:r>
              <a:rPr lang="en-GB" sz="4000" dirty="0">
                <a:latin typeface="Times New Roman"/>
                <a:cs typeface="Times New Roman"/>
                <a:sym typeface="Times New Roman"/>
              </a:rPr>
              <a:t>, </a:t>
            </a:r>
            <a:r>
              <a:rPr lang="en-GB" sz="4000" dirty="0" err="1">
                <a:latin typeface="Times New Roman"/>
                <a:cs typeface="Times New Roman"/>
                <a:sym typeface="Times New Roman"/>
              </a:rPr>
              <a:t>antiusura</a:t>
            </a:r>
            <a:r>
              <a:rPr lang="en-GB" sz="4000" dirty="0">
                <a:latin typeface="Times New Roman"/>
                <a:cs typeface="Times New Roman"/>
                <a:sym typeface="Times New Roman"/>
              </a:rPr>
              <a:t>, </a:t>
            </a:r>
            <a:r>
              <a:rPr lang="en-GB" sz="4000" dirty="0" err="1">
                <a:latin typeface="Times New Roman"/>
                <a:cs typeface="Times New Roman"/>
                <a:sym typeface="Times New Roman"/>
              </a:rPr>
              <a:t>ecc</a:t>
            </a:r>
            <a:r>
              <a:rPr lang="en-GB" sz="4000" dirty="0">
                <a:latin typeface="Times New Roman"/>
                <a:cs typeface="Times New Roman"/>
                <a:sym typeface="Times New Roman"/>
              </a:rPr>
              <a:t>.) IN CUI SONO RIPORTATI I CONTATTI DI AMM. LOCALI E PERSONALE DELLA PA, ATTI E DOCUMENTI, LA DESCRIZIONE DELLA BUONA PRASSI.</a:t>
            </a:r>
            <a:br>
              <a:rPr lang="en-GB" sz="4000" dirty="0">
                <a:latin typeface="Times New Roman"/>
                <a:cs typeface="Times New Roman"/>
                <a:sym typeface="Times New Roman"/>
              </a:rPr>
            </a:br>
            <a:br>
              <a:rPr lang="en-GB" sz="4000" dirty="0">
                <a:latin typeface="Times New Roman"/>
                <a:cs typeface="Times New Roman"/>
                <a:sym typeface="Times New Roman"/>
              </a:rPr>
            </a:br>
            <a:r>
              <a:rPr lang="en-GB" sz="4000" dirty="0">
                <a:latin typeface="Times New Roman"/>
                <a:cs typeface="Times New Roman"/>
                <a:sym typeface="Times New Roman"/>
              </a:rPr>
              <a:t>LE BUONE PRASSI VENGONO PRESENTATE ANCHE NEI CORSI DI FORMAZIONE (Es. </a:t>
            </a:r>
            <a:r>
              <a:rPr lang="en-GB" sz="4000" dirty="0" err="1">
                <a:latin typeface="Times New Roman"/>
                <a:cs typeface="Times New Roman"/>
                <a:sym typeface="Times New Roman"/>
              </a:rPr>
              <a:t>Ufficio</a:t>
            </a:r>
            <a:r>
              <a:rPr lang="en-GB" sz="4000" dirty="0">
                <a:latin typeface="Times New Roman"/>
                <a:cs typeface="Times New Roman"/>
                <a:sym typeface="Times New Roman"/>
              </a:rPr>
              <a:t> </a:t>
            </a:r>
            <a:r>
              <a:rPr lang="en-GB" sz="4000" dirty="0" err="1">
                <a:latin typeface="Times New Roman"/>
                <a:cs typeface="Times New Roman"/>
                <a:sym typeface="Times New Roman"/>
              </a:rPr>
              <a:t>antiriciclaggio</a:t>
            </a:r>
            <a:r>
              <a:rPr lang="en-GB" sz="4000" dirty="0">
                <a:latin typeface="Times New Roman"/>
                <a:cs typeface="Times New Roman"/>
                <a:sym typeface="Times New Roman"/>
              </a:rPr>
              <a:t> del </a:t>
            </a:r>
            <a:r>
              <a:rPr lang="en-GB" sz="4000" dirty="0" err="1">
                <a:latin typeface="Times New Roman"/>
                <a:cs typeface="Times New Roman"/>
                <a:sym typeface="Times New Roman"/>
              </a:rPr>
              <a:t>Comune</a:t>
            </a:r>
            <a:r>
              <a:rPr lang="en-GB" sz="4000" dirty="0">
                <a:latin typeface="Times New Roman"/>
                <a:cs typeface="Times New Roman"/>
                <a:sym typeface="Times New Roman"/>
              </a:rPr>
              <a:t> di Milano) E RACCONTATE SU ALTRECONOMIA, DOMANI, LAVIALIBERA E ALTRI MASS MEDIA</a:t>
            </a:r>
            <a:br>
              <a:rPr lang="en-GB" sz="5400" dirty="0"/>
            </a:br>
            <a:endParaRPr lang="it-IT" dirty="0"/>
          </a:p>
        </p:txBody>
      </p:sp>
    </p:spTree>
    <p:extLst>
      <p:ext uri="{BB962C8B-B14F-4D97-AF65-F5344CB8AC3E}">
        <p14:creationId xmlns:p14="http://schemas.microsoft.com/office/powerpoint/2010/main" val="36986139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a:extLst>
              <a:ext uri="{FF2B5EF4-FFF2-40B4-BE49-F238E27FC236}">
                <a16:creationId xmlns:a16="http://schemas.microsoft.com/office/drawing/2014/main" id="{A1DC615F-71B9-AB7B-17BE-CD7D33AEEDFD}"/>
              </a:ext>
            </a:extLst>
          </p:cNvPr>
          <p:cNvSpPr txBox="1"/>
          <p:nvPr/>
        </p:nvSpPr>
        <p:spPr>
          <a:xfrm>
            <a:off x="1219200" y="495300"/>
            <a:ext cx="13868400" cy="830997"/>
          </a:xfrm>
          <a:prstGeom prst="rect">
            <a:avLst/>
          </a:prstGeom>
          <a:noFill/>
        </p:spPr>
        <p:txBody>
          <a:bodyPr wrap="square" rtlCol="0">
            <a:spAutoFit/>
          </a:bodyPr>
          <a:lstStyle/>
          <a:p>
            <a:r>
              <a:rPr lang="it-IT" sz="4800" b="1" dirty="0">
                <a:solidFill>
                  <a:srgbClr val="FF0000"/>
                </a:solidFill>
              </a:rPr>
              <a:t>CARTA DI AVVISO PUBBLICO </a:t>
            </a:r>
          </a:p>
        </p:txBody>
      </p:sp>
      <p:pic>
        <p:nvPicPr>
          <p:cNvPr id="5" name="Google Shape;159;p23">
            <a:extLst>
              <a:ext uri="{FF2B5EF4-FFF2-40B4-BE49-F238E27FC236}">
                <a16:creationId xmlns:a16="http://schemas.microsoft.com/office/drawing/2014/main" id="{07443845-ECA0-028C-EB2B-6EAD4A5DD34B}"/>
              </a:ext>
            </a:extLst>
          </p:cNvPr>
          <p:cNvPicPr preferRelativeResize="0"/>
          <p:nvPr/>
        </p:nvPicPr>
        <p:blipFill>
          <a:blip r:embed="rId2">
            <a:alphaModFix/>
          </a:blip>
          <a:stretch>
            <a:fillRect/>
          </a:stretch>
        </p:blipFill>
        <p:spPr>
          <a:xfrm>
            <a:off x="12039600" y="3536837"/>
            <a:ext cx="5029200" cy="5591149"/>
          </a:xfrm>
          <a:prstGeom prst="rect">
            <a:avLst/>
          </a:prstGeom>
          <a:noFill/>
          <a:ln>
            <a:noFill/>
          </a:ln>
        </p:spPr>
      </p:pic>
      <p:sp>
        <p:nvSpPr>
          <p:cNvPr id="2" name="Rettangolo 1">
            <a:extLst>
              <a:ext uri="{FF2B5EF4-FFF2-40B4-BE49-F238E27FC236}">
                <a16:creationId xmlns:a16="http://schemas.microsoft.com/office/drawing/2014/main" id="{BE63EBDA-6809-7D4A-2658-110C824916D1}"/>
              </a:ext>
            </a:extLst>
          </p:cNvPr>
          <p:cNvSpPr/>
          <p:nvPr/>
        </p:nvSpPr>
        <p:spPr>
          <a:xfrm>
            <a:off x="762000" y="2630618"/>
            <a:ext cx="10744200" cy="4093428"/>
          </a:xfrm>
          <a:prstGeom prst="rect">
            <a:avLst/>
          </a:prstGeom>
        </p:spPr>
        <p:txBody>
          <a:bodyPr wrap="square">
            <a:spAutoFit/>
          </a:bodyPr>
          <a:lstStyle/>
          <a:p>
            <a:pPr lvl="0"/>
            <a:r>
              <a:rPr lang="en-GB" sz="3000" dirty="0">
                <a:solidFill>
                  <a:srgbClr val="2B2B2B"/>
                </a:solidFill>
                <a:highlight>
                  <a:srgbClr val="FFFFFF"/>
                </a:highlight>
                <a:latin typeface="Montserrat"/>
                <a:ea typeface="Montserrat"/>
                <a:cs typeface="Montserrat"/>
                <a:sym typeface="Montserrat"/>
              </a:rPr>
              <a:t>La </a:t>
            </a:r>
            <a:r>
              <a:rPr lang="en-GB" sz="3000" b="1" dirty="0">
                <a:solidFill>
                  <a:srgbClr val="2B2B2B"/>
                </a:solidFill>
                <a:highlight>
                  <a:srgbClr val="FFFFFF"/>
                </a:highlight>
                <a:latin typeface="Montserrat"/>
                <a:ea typeface="Montserrat"/>
                <a:cs typeface="Montserrat"/>
                <a:sym typeface="Montserrat"/>
              </a:rPr>
              <a:t>Carta di </a:t>
            </a:r>
            <a:r>
              <a:rPr lang="en-GB" sz="3000" b="1" dirty="0" err="1">
                <a:solidFill>
                  <a:srgbClr val="2B2B2B"/>
                </a:solidFill>
                <a:highlight>
                  <a:srgbClr val="FFFFFF"/>
                </a:highlight>
                <a:latin typeface="Montserrat"/>
                <a:ea typeface="Montserrat"/>
                <a:cs typeface="Montserrat"/>
                <a:sym typeface="Montserrat"/>
              </a:rPr>
              <a:t>Avviso</a:t>
            </a:r>
            <a:r>
              <a:rPr lang="en-GB" sz="3000" b="1" dirty="0">
                <a:solidFill>
                  <a:srgbClr val="2B2B2B"/>
                </a:solidFill>
                <a:highlight>
                  <a:srgbClr val="FFFFFF"/>
                </a:highlight>
                <a:latin typeface="Montserrat"/>
                <a:ea typeface="Montserrat"/>
                <a:cs typeface="Montserrat"/>
                <a:sym typeface="Montserrat"/>
              </a:rPr>
              <a:t> </a:t>
            </a:r>
            <a:r>
              <a:rPr lang="en-GB" sz="3000" b="1" dirty="0" err="1">
                <a:solidFill>
                  <a:srgbClr val="2B2B2B"/>
                </a:solidFill>
                <a:highlight>
                  <a:srgbClr val="FFFFFF"/>
                </a:highlight>
                <a:latin typeface="Montserrat"/>
                <a:ea typeface="Montserrat"/>
                <a:cs typeface="Montserrat"/>
                <a:sym typeface="Montserrat"/>
              </a:rPr>
              <a:t>Pubblico</a:t>
            </a:r>
            <a:r>
              <a:rPr lang="en-GB" sz="3000" dirty="0">
                <a:solidFill>
                  <a:srgbClr val="2B2B2B"/>
                </a:solidFill>
                <a:highlight>
                  <a:srgbClr val="FFFFFF"/>
                </a:highlight>
                <a:latin typeface="Montserrat"/>
                <a:ea typeface="Montserrat"/>
                <a:cs typeface="Montserrat"/>
                <a:sym typeface="Montserrat"/>
              </a:rPr>
              <a:t> </a:t>
            </a:r>
            <a:r>
              <a:rPr lang="en-GB" sz="3000" dirty="0" err="1">
                <a:solidFill>
                  <a:srgbClr val="2B2B2B"/>
                </a:solidFill>
                <a:highlight>
                  <a:srgbClr val="FFFFFF"/>
                </a:highlight>
                <a:latin typeface="Montserrat"/>
                <a:ea typeface="Montserrat"/>
                <a:cs typeface="Montserrat"/>
                <a:sym typeface="Montserrat"/>
              </a:rPr>
              <a:t>è</a:t>
            </a:r>
            <a:r>
              <a:rPr lang="en-GB" sz="3000" dirty="0">
                <a:solidFill>
                  <a:srgbClr val="2B2B2B"/>
                </a:solidFill>
                <a:highlight>
                  <a:srgbClr val="FFFFFF"/>
                </a:highlight>
                <a:latin typeface="Montserrat"/>
                <a:ea typeface="Montserrat"/>
                <a:cs typeface="Montserrat"/>
                <a:sym typeface="Montserrat"/>
              </a:rPr>
              <a:t> </a:t>
            </a:r>
            <a:r>
              <a:rPr lang="en-GB" sz="3000" dirty="0" err="1">
                <a:solidFill>
                  <a:srgbClr val="2B2B2B"/>
                </a:solidFill>
                <a:highlight>
                  <a:srgbClr val="FFFFFF"/>
                </a:highlight>
                <a:latin typeface="Montserrat"/>
                <a:ea typeface="Montserrat"/>
                <a:cs typeface="Montserrat"/>
                <a:sym typeface="Montserrat"/>
              </a:rPr>
              <a:t>stata</a:t>
            </a:r>
            <a:r>
              <a:rPr lang="en-GB" sz="3000" dirty="0">
                <a:solidFill>
                  <a:srgbClr val="2B2B2B"/>
                </a:solidFill>
                <a:highlight>
                  <a:srgbClr val="FFFFFF"/>
                </a:highlight>
                <a:latin typeface="Montserrat"/>
                <a:ea typeface="Montserrat"/>
                <a:cs typeface="Montserrat"/>
                <a:sym typeface="Montserrat"/>
              </a:rPr>
              <a:t> </a:t>
            </a:r>
            <a:r>
              <a:rPr lang="en-GB" sz="3000" dirty="0" err="1">
                <a:solidFill>
                  <a:srgbClr val="2B2B2B"/>
                </a:solidFill>
                <a:highlight>
                  <a:srgbClr val="FFFFFF"/>
                </a:highlight>
                <a:latin typeface="Montserrat"/>
                <a:ea typeface="Montserrat"/>
                <a:cs typeface="Montserrat"/>
                <a:sym typeface="Montserrat"/>
              </a:rPr>
              <a:t>redatta</a:t>
            </a:r>
            <a:r>
              <a:rPr lang="en-GB" sz="3000" dirty="0">
                <a:solidFill>
                  <a:srgbClr val="2B2B2B"/>
                </a:solidFill>
                <a:highlight>
                  <a:srgbClr val="FFFFFF"/>
                </a:highlight>
                <a:latin typeface="Montserrat"/>
                <a:ea typeface="Montserrat"/>
                <a:cs typeface="Montserrat"/>
                <a:sym typeface="Montserrat"/>
              </a:rPr>
              <a:t> da </a:t>
            </a:r>
            <a:r>
              <a:rPr lang="en-GB" sz="3000" b="1" dirty="0">
                <a:solidFill>
                  <a:srgbClr val="2B2B2B"/>
                </a:solidFill>
                <a:highlight>
                  <a:srgbClr val="FFFFFF"/>
                </a:highlight>
                <a:latin typeface="Montserrat"/>
                <a:ea typeface="Montserrat"/>
                <a:cs typeface="Montserrat"/>
                <a:sym typeface="Montserrat"/>
              </a:rPr>
              <a:t>un </a:t>
            </a:r>
            <a:r>
              <a:rPr lang="en-GB" sz="3000" b="1" dirty="0" err="1">
                <a:solidFill>
                  <a:srgbClr val="2B2B2B"/>
                </a:solidFill>
                <a:highlight>
                  <a:srgbClr val="FFFFFF"/>
                </a:highlight>
                <a:latin typeface="Montserrat"/>
                <a:ea typeface="Montserrat"/>
                <a:cs typeface="Montserrat"/>
                <a:sym typeface="Montserrat"/>
              </a:rPr>
              <a:t>gruppo</a:t>
            </a:r>
            <a:r>
              <a:rPr lang="en-GB" sz="3000" b="1" dirty="0">
                <a:solidFill>
                  <a:srgbClr val="2B2B2B"/>
                </a:solidFill>
                <a:highlight>
                  <a:srgbClr val="FFFFFF"/>
                </a:highlight>
                <a:latin typeface="Montserrat"/>
                <a:ea typeface="Montserrat"/>
                <a:cs typeface="Montserrat"/>
                <a:sym typeface="Montserrat"/>
              </a:rPr>
              <a:t> di </a:t>
            </a:r>
            <a:r>
              <a:rPr lang="en-GB" sz="3000" b="1" dirty="0" err="1">
                <a:solidFill>
                  <a:srgbClr val="2B2B2B"/>
                </a:solidFill>
                <a:highlight>
                  <a:srgbClr val="FFFFFF"/>
                </a:highlight>
                <a:latin typeface="Montserrat"/>
                <a:ea typeface="Montserrat"/>
                <a:cs typeface="Montserrat"/>
                <a:sym typeface="Montserrat"/>
              </a:rPr>
              <a:t>lavoro</a:t>
            </a:r>
            <a:r>
              <a:rPr lang="en-GB" sz="3000" b="1" dirty="0">
                <a:solidFill>
                  <a:srgbClr val="2B2B2B"/>
                </a:solidFill>
                <a:highlight>
                  <a:srgbClr val="FFFFFF"/>
                </a:highlight>
                <a:latin typeface="Montserrat"/>
                <a:ea typeface="Montserrat"/>
                <a:cs typeface="Montserrat"/>
                <a:sym typeface="Montserrat"/>
              </a:rPr>
              <a:t> di </a:t>
            </a:r>
            <a:r>
              <a:rPr lang="en-GB" sz="3000" b="1" dirty="0" err="1">
                <a:solidFill>
                  <a:srgbClr val="2B2B2B"/>
                </a:solidFill>
                <a:highlight>
                  <a:srgbClr val="FFFFFF"/>
                </a:highlight>
                <a:latin typeface="Montserrat"/>
                <a:ea typeface="Montserrat"/>
                <a:cs typeface="Montserrat"/>
                <a:sym typeface="Montserrat"/>
              </a:rPr>
              <a:t>esperti</a:t>
            </a:r>
            <a:r>
              <a:rPr lang="en-GB" sz="3000" b="1" dirty="0">
                <a:solidFill>
                  <a:srgbClr val="2B2B2B"/>
                </a:solidFill>
                <a:highlight>
                  <a:srgbClr val="FFFFFF"/>
                </a:highlight>
                <a:latin typeface="Montserrat"/>
                <a:ea typeface="Montserrat"/>
                <a:cs typeface="Montserrat"/>
                <a:sym typeface="Montserrat"/>
              </a:rPr>
              <a:t>, </a:t>
            </a:r>
            <a:r>
              <a:rPr lang="en-GB" sz="3000" b="1" dirty="0" err="1">
                <a:solidFill>
                  <a:srgbClr val="2B2B2B"/>
                </a:solidFill>
                <a:highlight>
                  <a:srgbClr val="FFFFFF"/>
                </a:highlight>
                <a:latin typeface="Montserrat"/>
                <a:ea typeface="Montserrat"/>
                <a:cs typeface="Montserrat"/>
                <a:sym typeface="Montserrat"/>
              </a:rPr>
              <a:t>giuristi</a:t>
            </a:r>
            <a:r>
              <a:rPr lang="en-GB" sz="3000" b="1" dirty="0">
                <a:solidFill>
                  <a:srgbClr val="2B2B2B"/>
                </a:solidFill>
                <a:highlight>
                  <a:srgbClr val="FFFFFF"/>
                </a:highlight>
                <a:latin typeface="Montserrat"/>
                <a:ea typeface="Montserrat"/>
                <a:cs typeface="Montserrat"/>
                <a:sym typeface="Montserrat"/>
              </a:rPr>
              <a:t>, </a:t>
            </a:r>
            <a:r>
              <a:rPr lang="en-GB" sz="3000" b="1" dirty="0" err="1">
                <a:solidFill>
                  <a:srgbClr val="2B2B2B"/>
                </a:solidFill>
                <a:highlight>
                  <a:srgbClr val="FFFFFF"/>
                </a:highlight>
                <a:latin typeface="Montserrat"/>
                <a:ea typeface="Montserrat"/>
                <a:cs typeface="Montserrat"/>
                <a:sym typeface="Montserrat"/>
              </a:rPr>
              <a:t>funzionari</a:t>
            </a:r>
            <a:r>
              <a:rPr lang="en-GB" sz="3000" b="1" dirty="0">
                <a:solidFill>
                  <a:srgbClr val="2B2B2B"/>
                </a:solidFill>
                <a:highlight>
                  <a:srgbClr val="FFFFFF"/>
                </a:highlight>
                <a:latin typeface="Montserrat"/>
                <a:ea typeface="Montserrat"/>
                <a:cs typeface="Montserrat"/>
                <a:sym typeface="Montserrat"/>
              </a:rPr>
              <a:t> </a:t>
            </a:r>
            <a:r>
              <a:rPr lang="en-GB" sz="3000" b="1" dirty="0" err="1">
                <a:solidFill>
                  <a:srgbClr val="2B2B2B"/>
                </a:solidFill>
                <a:highlight>
                  <a:srgbClr val="FFFFFF"/>
                </a:highlight>
                <a:latin typeface="Montserrat"/>
                <a:ea typeface="Montserrat"/>
                <a:cs typeface="Montserrat"/>
                <a:sym typeface="Montserrat"/>
              </a:rPr>
              <a:t>pubblici</a:t>
            </a:r>
            <a:r>
              <a:rPr lang="en-GB" sz="3000" b="1" dirty="0">
                <a:solidFill>
                  <a:srgbClr val="2B2B2B"/>
                </a:solidFill>
                <a:highlight>
                  <a:srgbClr val="FFFFFF"/>
                </a:highlight>
                <a:latin typeface="Montserrat"/>
                <a:ea typeface="Montserrat"/>
                <a:cs typeface="Montserrat"/>
                <a:sym typeface="Montserrat"/>
              </a:rPr>
              <a:t> e </a:t>
            </a:r>
            <a:r>
              <a:rPr lang="en-GB" sz="3000" b="1" dirty="0" err="1">
                <a:solidFill>
                  <a:srgbClr val="2B2B2B"/>
                </a:solidFill>
                <a:highlight>
                  <a:srgbClr val="FFFFFF"/>
                </a:highlight>
                <a:latin typeface="Montserrat"/>
                <a:ea typeface="Montserrat"/>
                <a:cs typeface="Montserrat"/>
                <a:sym typeface="Montserrat"/>
              </a:rPr>
              <a:t>amministratori</a:t>
            </a:r>
            <a:r>
              <a:rPr lang="en-GB" sz="3000" b="1" dirty="0">
                <a:solidFill>
                  <a:srgbClr val="2B2B2B"/>
                </a:solidFill>
                <a:highlight>
                  <a:srgbClr val="FFFFFF"/>
                </a:highlight>
                <a:latin typeface="Montserrat"/>
                <a:ea typeface="Montserrat"/>
                <a:cs typeface="Montserrat"/>
                <a:sym typeface="Montserrat"/>
              </a:rPr>
              <a:t> </a:t>
            </a:r>
            <a:r>
              <a:rPr lang="en-GB" sz="3000" b="1" dirty="0" err="1">
                <a:solidFill>
                  <a:srgbClr val="2B2B2B"/>
                </a:solidFill>
                <a:highlight>
                  <a:srgbClr val="FFFFFF"/>
                </a:highlight>
                <a:latin typeface="Montserrat"/>
                <a:ea typeface="Montserrat"/>
                <a:cs typeface="Montserrat"/>
                <a:sym typeface="Montserrat"/>
              </a:rPr>
              <a:t>locali</a:t>
            </a:r>
            <a:r>
              <a:rPr lang="en-GB" sz="3000" b="1" dirty="0">
                <a:solidFill>
                  <a:srgbClr val="2B2B2B"/>
                </a:solidFill>
                <a:highlight>
                  <a:srgbClr val="FFFFFF"/>
                </a:highlight>
                <a:latin typeface="Montserrat"/>
                <a:ea typeface="Montserrat"/>
                <a:cs typeface="Montserrat"/>
                <a:sym typeface="Montserrat"/>
              </a:rPr>
              <a:t>. </a:t>
            </a:r>
          </a:p>
          <a:p>
            <a:pPr lvl="0">
              <a:spcBef>
                <a:spcPts val="1200"/>
              </a:spcBef>
            </a:pPr>
            <a:r>
              <a:rPr lang="en-GB" sz="3000" dirty="0" err="1">
                <a:solidFill>
                  <a:srgbClr val="2B2B2B"/>
                </a:solidFill>
                <a:highlight>
                  <a:srgbClr val="FFFFFF"/>
                </a:highlight>
                <a:latin typeface="Montserrat"/>
                <a:ea typeface="Montserrat"/>
                <a:cs typeface="Montserrat"/>
                <a:sym typeface="Montserrat"/>
              </a:rPr>
              <a:t>Composta</a:t>
            </a:r>
            <a:r>
              <a:rPr lang="en-GB" sz="3000" dirty="0">
                <a:solidFill>
                  <a:srgbClr val="2B2B2B"/>
                </a:solidFill>
                <a:highlight>
                  <a:srgbClr val="FFFFFF"/>
                </a:highlight>
                <a:latin typeface="Montserrat"/>
                <a:ea typeface="Montserrat"/>
                <a:cs typeface="Montserrat"/>
                <a:sym typeface="Montserrat"/>
              </a:rPr>
              <a:t> da 23 </a:t>
            </a:r>
            <a:r>
              <a:rPr lang="en-GB" sz="3000" dirty="0" err="1">
                <a:solidFill>
                  <a:srgbClr val="2B2B2B"/>
                </a:solidFill>
                <a:highlight>
                  <a:srgbClr val="FFFFFF"/>
                </a:highlight>
                <a:latin typeface="Montserrat"/>
                <a:ea typeface="Montserrat"/>
                <a:cs typeface="Montserrat"/>
                <a:sym typeface="Montserrat"/>
              </a:rPr>
              <a:t>articoli</a:t>
            </a:r>
            <a:r>
              <a:rPr lang="en-GB" sz="3000" dirty="0">
                <a:solidFill>
                  <a:srgbClr val="2B2B2B"/>
                </a:solidFill>
                <a:highlight>
                  <a:srgbClr val="FFFFFF"/>
                </a:highlight>
                <a:latin typeface="Montserrat"/>
                <a:ea typeface="Montserrat"/>
                <a:cs typeface="Montserrat"/>
                <a:sym typeface="Montserrat"/>
              </a:rPr>
              <a:t>, la Carta indica </a:t>
            </a:r>
            <a:r>
              <a:rPr lang="en-GB" sz="3000" dirty="0" err="1">
                <a:solidFill>
                  <a:srgbClr val="2B2B2B"/>
                </a:solidFill>
                <a:highlight>
                  <a:srgbClr val="FFFFFF"/>
                </a:highlight>
                <a:latin typeface="Montserrat"/>
                <a:ea typeface="Montserrat"/>
                <a:cs typeface="Montserrat"/>
                <a:sym typeface="Montserrat"/>
              </a:rPr>
              <a:t>concretamente</a:t>
            </a:r>
            <a:r>
              <a:rPr lang="en-GB" sz="3000" dirty="0">
                <a:solidFill>
                  <a:srgbClr val="2B2B2B"/>
                </a:solidFill>
                <a:highlight>
                  <a:srgbClr val="FFFFFF"/>
                </a:highlight>
                <a:latin typeface="Montserrat"/>
                <a:ea typeface="Montserrat"/>
                <a:cs typeface="Montserrat"/>
                <a:sym typeface="Montserrat"/>
              </a:rPr>
              <a:t> come un </a:t>
            </a:r>
            <a:r>
              <a:rPr lang="en-GB" sz="3000" dirty="0" err="1">
                <a:solidFill>
                  <a:srgbClr val="2B2B2B"/>
                </a:solidFill>
                <a:highlight>
                  <a:srgbClr val="FFFFFF"/>
                </a:highlight>
                <a:latin typeface="Montserrat"/>
                <a:ea typeface="Montserrat"/>
                <a:cs typeface="Montserrat"/>
                <a:sym typeface="Montserrat"/>
              </a:rPr>
              <a:t>amministratore</a:t>
            </a:r>
            <a:r>
              <a:rPr lang="en-GB" sz="3000" dirty="0">
                <a:solidFill>
                  <a:srgbClr val="2B2B2B"/>
                </a:solidFill>
                <a:highlight>
                  <a:srgbClr val="FFFFFF"/>
                </a:highlight>
                <a:latin typeface="Montserrat"/>
                <a:ea typeface="Montserrat"/>
                <a:cs typeface="Montserrat"/>
                <a:sym typeface="Montserrat"/>
              </a:rPr>
              <a:t> </a:t>
            </a:r>
            <a:r>
              <a:rPr lang="en-GB" sz="3000" dirty="0" err="1">
                <a:solidFill>
                  <a:srgbClr val="2B2B2B"/>
                </a:solidFill>
                <a:highlight>
                  <a:srgbClr val="FFFFFF"/>
                </a:highlight>
                <a:latin typeface="Montserrat"/>
                <a:ea typeface="Montserrat"/>
                <a:cs typeface="Montserrat"/>
                <a:sym typeface="Montserrat"/>
              </a:rPr>
              <a:t>può</a:t>
            </a:r>
            <a:r>
              <a:rPr lang="en-GB" sz="3000" dirty="0">
                <a:solidFill>
                  <a:srgbClr val="2B2B2B"/>
                </a:solidFill>
                <a:highlight>
                  <a:srgbClr val="FFFFFF"/>
                </a:highlight>
                <a:latin typeface="Montserrat"/>
                <a:ea typeface="Montserrat"/>
                <a:cs typeface="Montserrat"/>
                <a:sym typeface="Montserrat"/>
              </a:rPr>
              <a:t> </a:t>
            </a:r>
            <a:r>
              <a:rPr lang="en-GB" sz="3000" dirty="0" err="1">
                <a:solidFill>
                  <a:srgbClr val="2B2B2B"/>
                </a:solidFill>
                <a:highlight>
                  <a:srgbClr val="FFFFFF"/>
                </a:highlight>
                <a:latin typeface="Montserrat"/>
                <a:ea typeface="Montserrat"/>
                <a:cs typeface="Montserrat"/>
                <a:sym typeface="Montserrat"/>
              </a:rPr>
              <a:t>declinare</a:t>
            </a:r>
            <a:r>
              <a:rPr lang="en-GB" sz="3000" dirty="0">
                <a:solidFill>
                  <a:srgbClr val="2B2B2B"/>
                </a:solidFill>
                <a:highlight>
                  <a:srgbClr val="FFFFFF"/>
                </a:highlight>
                <a:latin typeface="Montserrat"/>
                <a:ea typeface="Montserrat"/>
                <a:cs typeface="Montserrat"/>
                <a:sym typeface="Montserrat"/>
              </a:rPr>
              <a:t> </a:t>
            </a:r>
            <a:r>
              <a:rPr lang="en-GB" sz="3000" dirty="0" err="1">
                <a:solidFill>
                  <a:srgbClr val="2B2B2B"/>
                </a:solidFill>
                <a:highlight>
                  <a:srgbClr val="FFFFFF"/>
                </a:highlight>
                <a:latin typeface="Montserrat"/>
                <a:ea typeface="Montserrat"/>
                <a:cs typeface="Montserrat"/>
                <a:sym typeface="Montserrat"/>
              </a:rPr>
              <a:t>nella</a:t>
            </a:r>
            <a:r>
              <a:rPr lang="en-GB" sz="3000" dirty="0">
                <a:solidFill>
                  <a:srgbClr val="2B2B2B"/>
                </a:solidFill>
                <a:highlight>
                  <a:srgbClr val="FFFFFF"/>
                </a:highlight>
                <a:latin typeface="Montserrat"/>
                <a:ea typeface="Montserrat"/>
                <a:cs typeface="Montserrat"/>
                <a:sym typeface="Montserrat"/>
              </a:rPr>
              <a:t> </a:t>
            </a:r>
            <a:r>
              <a:rPr lang="en-GB" sz="3000" dirty="0" err="1">
                <a:solidFill>
                  <a:srgbClr val="2B2B2B"/>
                </a:solidFill>
                <a:highlight>
                  <a:srgbClr val="FFFFFF"/>
                </a:highlight>
                <a:latin typeface="Montserrat"/>
                <a:ea typeface="Montserrat"/>
                <a:cs typeface="Montserrat"/>
                <a:sym typeface="Montserrat"/>
              </a:rPr>
              <a:t>quotidianità</a:t>
            </a:r>
            <a:r>
              <a:rPr lang="en-GB" sz="3000" dirty="0">
                <a:solidFill>
                  <a:srgbClr val="2B2B2B"/>
                </a:solidFill>
                <a:highlight>
                  <a:srgbClr val="FFFFFF"/>
                </a:highlight>
                <a:latin typeface="Montserrat"/>
                <a:ea typeface="Montserrat"/>
                <a:cs typeface="Montserrat"/>
                <a:sym typeface="Montserrat"/>
              </a:rPr>
              <a:t> I </a:t>
            </a:r>
            <a:r>
              <a:rPr lang="en-GB" sz="3000" dirty="0" err="1">
                <a:solidFill>
                  <a:srgbClr val="2B2B2B"/>
                </a:solidFill>
                <a:highlight>
                  <a:srgbClr val="FFFFFF"/>
                </a:highlight>
                <a:latin typeface="Montserrat"/>
                <a:ea typeface="Montserrat"/>
                <a:cs typeface="Montserrat"/>
                <a:sym typeface="Montserrat"/>
              </a:rPr>
              <a:t>principi</a:t>
            </a:r>
            <a:r>
              <a:rPr lang="en-GB" sz="3000" dirty="0">
                <a:solidFill>
                  <a:srgbClr val="2B2B2B"/>
                </a:solidFill>
                <a:highlight>
                  <a:srgbClr val="FFFFFF"/>
                </a:highlight>
                <a:latin typeface="Montserrat"/>
                <a:ea typeface="Montserrat"/>
                <a:cs typeface="Montserrat"/>
                <a:sym typeface="Montserrat"/>
              </a:rPr>
              <a:t> di </a:t>
            </a:r>
            <a:r>
              <a:rPr lang="en-GB" sz="3000" dirty="0" err="1">
                <a:solidFill>
                  <a:srgbClr val="2B2B2B"/>
                </a:solidFill>
                <a:highlight>
                  <a:srgbClr val="FFFFFF"/>
                </a:highlight>
                <a:latin typeface="Montserrat"/>
                <a:ea typeface="Montserrat"/>
                <a:cs typeface="Montserrat"/>
                <a:sym typeface="Montserrat"/>
              </a:rPr>
              <a:t>trasparenza</a:t>
            </a:r>
            <a:r>
              <a:rPr lang="en-GB" sz="3000" dirty="0">
                <a:solidFill>
                  <a:srgbClr val="2B2B2B"/>
                </a:solidFill>
                <a:highlight>
                  <a:srgbClr val="FFFFFF"/>
                </a:highlight>
                <a:latin typeface="Montserrat"/>
                <a:ea typeface="Montserrat"/>
                <a:cs typeface="Montserrat"/>
                <a:sym typeface="Montserrat"/>
              </a:rPr>
              <a:t>, </a:t>
            </a:r>
            <a:r>
              <a:rPr lang="en-GB" sz="3000" dirty="0" err="1">
                <a:solidFill>
                  <a:srgbClr val="2B2B2B"/>
                </a:solidFill>
                <a:highlight>
                  <a:srgbClr val="FFFFFF"/>
                </a:highlight>
                <a:latin typeface="Montserrat"/>
                <a:ea typeface="Montserrat"/>
                <a:cs typeface="Montserrat"/>
                <a:sym typeface="Montserrat"/>
              </a:rPr>
              <a:t>imparzialità</a:t>
            </a:r>
            <a:r>
              <a:rPr lang="en-GB" sz="3000" dirty="0">
                <a:solidFill>
                  <a:srgbClr val="2B2B2B"/>
                </a:solidFill>
                <a:highlight>
                  <a:srgbClr val="FFFFFF"/>
                </a:highlight>
                <a:latin typeface="Montserrat"/>
                <a:ea typeface="Montserrat"/>
                <a:cs typeface="Montserrat"/>
                <a:sym typeface="Montserrat"/>
              </a:rPr>
              <a:t>, </a:t>
            </a:r>
            <a:r>
              <a:rPr lang="en-GB" sz="3000" dirty="0" err="1">
                <a:solidFill>
                  <a:srgbClr val="2B2B2B"/>
                </a:solidFill>
                <a:highlight>
                  <a:srgbClr val="FFFFFF"/>
                </a:highlight>
                <a:latin typeface="Montserrat"/>
                <a:ea typeface="Montserrat"/>
                <a:cs typeface="Montserrat"/>
                <a:sym typeface="Montserrat"/>
              </a:rPr>
              <a:t>disciplina</a:t>
            </a:r>
            <a:r>
              <a:rPr lang="en-GB" sz="3000" dirty="0">
                <a:solidFill>
                  <a:srgbClr val="2B2B2B"/>
                </a:solidFill>
                <a:highlight>
                  <a:srgbClr val="FFFFFF"/>
                </a:highlight>
                <a:latin typeface="Montserrat"/>
                <a:ea typeface="Montserrat"/>
                <a:cs typeface="Montserrat"/>
                <a:sym typeface="Montserrat"/>
              </a:rPr>
              <a:t> e </a:t>
            </a:r>
            <a:r>
              <a:rPr lang="en-GB" sz="3000" dirty="0" err="1">
                <a:solidFill>
                  <a:srgbClr val="2B2B2B"/>
                </a:solidFill>
                <a:highlight>
                  <a:srgbClr val="FFFFFF"/>
                </a:highlight>
                <a:latin typeface="Montserrat"/>
                <a:ea typeface="Montserrat"/>
                <a:cs typeface="Montserrat"/>
                <a:sym typeface="Montserrat"/>
              </a:rPr>
              <a:t>onore</a:t>
            </a:r>
            <a:r>
              <a:rPr lang="en-GB" sz="3000" dirty="0">
                <a:solidFill>
                  <a:srgbClr val="2B2B2B"/>
                </a:solidFill>
                <a:highlight>
                  <a:srgbClr val="FFFFFF"/>
                </a:highlight>
                <a:latin typeface="Montserrat"/>
                <a:ea typeface="Montserrat"/>
                <a:cs typeface="Montserrat"/>
                <a:sym typeface="Montserrat"/>
              </a:rPr>
              <a:t> </a:t>
            </a:r>
            <a:r>
              <a:rPr lang="en-GB" sz="3000" dirty="0" err="1">
                <a:solidFill>
                  <a:srgbClr val="2B2B2B"/>
                </a:solidFill>
                <a:highlight>
                  <a:srgbClr val="FFFFFF"/>
                </a:highlight>
                <a:latin typeface="Montserrat"/>
                <a:ea typeface="Montserrat"/>
                <a:cs typeface="Montserrat"/>
                <a:sym typeface="Montserrat"/>
              </a:rPr>
              <a:t>previsti</a:t>
            </a:r>
            <a:r>
              <a:rPr lang="en-GB" sz="3000" dirty="0">
                <a:solidFill>
                  <a:srgbClr val="2B2B2B"/>
                </a:solidFill>
                <a:highlight>
                  <a:srgbClr val="FFFFFF"/>
                </a:highlight>
                <a:latin typeface="Montserrat"/>
                <a:ea typeface="Montserrat"/>
                <a:cs typeface="Montserrat"/>
                <a:sym typeface="Montserrat"/>
              </a:rPr>
              <a:t> </a:t>
            </a:r>
            <a:r>
              <a:rPr lang="en-GB" sz="3000" dirty="0" err="1">
                <a:solidFill>
                  <a:srgbClr val="2B2B2B"/>
                </a:solidFill>
                <a:highlight>
                  <a:srgbClr val="FFFFFF"/>
                </a:highlight>
                <a:latin typeface="Montserrat"/>
                <a:ea typeface="Montserrat"/>
                <a:cs typeface="Montserrat"/>
                <a:sym typeface="Montserrat"/>
              </a:rPr>
              <a:t>dagli</a:t>
            </a:r>
            <a:r>
              <a:rPr lang="en-GB" sz="3000" dirty="0">
                <a:solidFill>
                  <a:srgbClr val="2B2B2B"/>
                </a:solidFill>
                <a:highlight>
                  <a:srgbClr val="FFFFFF"/>
                </a:highlight>
                <a:latin typeface="Montserrat"/>
                <a:ea typeface="Montserrat"/>
                <a:cs typeface="Montserrat"/>
                <a:sym typeface="Montserrat"/>
              </a:rPr>
              <a:t> </a:t>
            </a:r>
            <a:r>
              <a:rPr lang="en-GB" sz="3000" dirty="0" err="1">
                <a:solidFill>
                  <a:srgbClr val="2B2B2B"/>
                </a:solidFill>
                <a:highlight>
                  <a:srgbClr val="FFFFFF"/>
                </a:highlight>
                <a:latin typeface="Montserrat"/>
                <a:ea typeface="Montserrat"/>
                <a:cs typeface="Montserrat"/>
                <a:sym typeface="Montserrat"/>
              </a:rPr>
              <a:t>articoli</a:t>
            </a:r>
            <a:r>
              <a:rPr lang="en-GB" sz="3000" dirty="0">
                <a:solidFill>
                  <a:srgbClr val="2B2B2B"/>
                </a:solidFill>
                <a:highlight>
                  <a:srgbClr val="FFFFFF"/>
                </a:highlight>
                <a:latin typeface="Montserrat"/>
                <a:ea typeface="Montserrat"/>
                <a:cs typeface="Montserrat"/>
                <a:sym typeface="Montserrat"/>
              </a:rPr>
              <a:t> 54 e 97 </a:t>
            </a:r>
            <a:r>
              <a:rPr lang="en-GB" sz="3000" dirty="0" err="1">
                <a:solidFill>
                  <a:srgbClr val="2B2B2B"/>
                </a:solidFill>
                <a:highlight>
                  <a:srgbClr val="FFFFFF"/>
                </a:highlight>
                <a:latin typeface="Montserrat"/>
                <a:ea typeface="Montserrat"/>
                <a:cs typeface="Montserrat"/>
                <a:sym typeface="Montserrat"/>
              </a:rPr>
              <a:t>della</a:t>
            </a:r>
            <a:r>
              <a:rPr lang="en-GB" sz="3000" dirty="0">
                <a:solidFill>
                  <a:srgbClr val="2B2B2B"/>
                </a:solidFill>
                <a:highlight>
                  <a:srgbClr val="FFFFFF"/>
                </a:highlight>
                <a:latin typeface="Montserrat"/>
                <a:ea typeface="Montserrat"/>
                <a:cs typeface="Montserrat"/>
                <a:sym typeface="Montserrat"/>
              </a:rPr>
              <a:t> </a:t>
            </a:r>
            <a:r>
              <a:rPr lang="en-GB" sz="3000" dirty="0" err="1">
                <a:solidFill>
                  <a:srgbClr val="2B2B2B"/>
                </a:solidFill>
                <a:highlight>
                  <a:srgbClr val="FFFFFF"/>
                </a:highlight>
                <a:latin typeface="Montserrat"/>
                <a:ea typeface="Montserrat"/>
                <a:cs typeface="Montserrat"/>
                <a:sym typeface="Montserrat"/>
              </a:rPr>
              <a:t>Costituzione</a:t>
            </a:r>
            <a:r>
              <a:rPr lang="en-GB" sz="3000" dirty="0">
                <a:solidFill>
                  <a:srgbClr val="2B2B2B"/>
                </a:solidFill>
                <a:highlight>
                  <a:srgbClr val="FFFFFF"/>
                </a:highlight>
                <a:latin typeface="Montserrat"/>
                <a:ea typeface="Montserrat"/>
                <a:cs typeface="Montserrat"/>
                <a:sym typeface="Montserrat"/>
              </a:rPr>
              <a:t>. </a:t>
            </a:r>
            <a:endParaRPr lang="en-GB" sz="3000" dirty="0"/>
          </a:p>
        </p:txBody>
      </p:sp>
    </p:spTree>
    <p:extLst>
      <p:ext uri="{BB962C8B-B14F-4D97-AF65-F5344CB8AC3E}">
        <p14:creationId xmlns:p14="http://schemas.microsoft.com/office/powerpoint/2010/main" val="15395037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a:extLst>
              <a:ext uri="{FF2B5EF4-FFF2-40B4-BE49-F238E27FC236}">
                <a16:creationId xmlns:a16="http://schemas.microsoft.com/office/drawing/2014/main" id="{A1DC615F-71B9-AB7B-17BE-CD7D33AEEDFD}"/>
              </a:ext>
            </a:extLst>
          </p:cNvPr>
          <p:cNvSpPr txBox="1"/>
          <p:nvPr/>
        </p:nvSpPr>
        <p:spPr>
          <a:xfrm>
            <a:off x="1219200" y="495300"/>
            <a:ext cx="13868400" cy="830997"/>
          </a:xfrm>
          <a:prstGeom prst="rect">
            <a:avLst/>
          </a:prstGeom>
          <a:noFill/>
        </p:spPr>
        <p:txBody>
          <a:bodyPr wrap="square" rtlCol="0">
            <a:spAutoFit/>
          </a:bodyPr>
          <a:lstStyle/>
          <a:p>
            <a:r>
              <a:rPr lang="it-IT" sz="4800" b="1" dirty="0">
                <a:solidFill>
                  <a:srgbClr val="FF0000"/>
                </a:solidFill>
              </a:rPr>
              <a:t>PROGETTI CON LE SCUOLE</a:t>
            </a:r>
          </a:p>
        </p:txBody>
      </p:sp>
      <p:pic>
        <p:nvPicPr>
          <p:cNvPr id="3" name="Immagine 2">
            <a:extLst>
              <a:ext uri="{FF2B5EF4-FFF2-40B4-BE49-F238E27FC236}">
                <a16:creationId xmlns:a16="http://schemas.microsoft.com/office/drawing/2014/main" id="{D3BF13D8-502B-DFC5-BED2-620D836E6BD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1600" y="2413000"/>
            <a:ext cx="14097000" cy="5461000"/>
          </a:xfrm>
          <a:prstGeom prst="rect">
            <a:avLst/>
          </a:prstGeom>
        </p:spPr>
      </p:pic>
      <p:sp>
        <p:nvSpPr>
          <p:cNvPr id="4" name="CasellaDiTesto 3">
            <a:extLst>
              <a:ext uri="{FF2B5EF4-FFF2-40B4-BE49-F238E27FC236}">
                <a16:creationId xmlns:a16="http://schemas.microsoft.com/office/drawing/2014/main" id="{71A539F8-592C-E4C8-A6BE-80FAA0D4D515}"/>
              </a:ext>
            </a:extLst>
          </p:cNvPr>
          <p:cNvSpPr txBox="1"/>
          <p:nvPr/>
        </p:nvSpPr>
        <p:spPr>
          <a:xfrm>
            <a:off x="1219200" y="8420100"/>
            <a:ext cx="14973300" cy="707886"/>
          </a:xfrm>
          <a:prstGeom prst="rect">
            <a:avLst/>
          </a:prstGeom>
          <a:noFill/>
        </p:spPr>
        <p:txBody>
          <a:bodyPr wrap="square" rtlCol="0">
            <a:spAutoFit/>
          </a:bodyPr>
          <a:lstStyle/>
          <a:p>
            <a:r>
              <a:rPr lang="it-IT" sz="4000" dirty="0">
                <a:solidFill>
                  <a:schemeClr val="bg1"/>
                </a:solidFill>
              </a:rPr>
              <a:t>PROGETTO  SVOLTO IN COLLABORAZIONE CON REGIONE DEL VENETO</a:t>
            </a:r>
          </a:p>
        </p:txBody>
      </p:sp>
    </p:spTree>
    <p:extLst>
      <p:ext uri="{BB962C8B-B14F-4D97-AF65-F5344CB8AC3E}">
        <p14:creationId xmlns:p14="http://schemas.microsoft.com/office/powerpoint/2010/main" val="137115300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60</TotalTime>
  <Words>773</Words>
  <Application>Microsoft Macintosh PowerPoint</Application>
  <PresentationFormat>Personalizzato</PresentationFormat>
  <Paragraphs>78</Paragraphs>
  <Slides>21</Slides>
  <Notes>5</Notes>
  <HiddenSlides>0</HiddenSlides>
  <MMClips>0</MMClips>
  <ScaleCrop>false</ScaleCrop>
  <HeadingPairs>
    <vt:vector size="6" baseType="variant">
      <vt:variant>
        <vt:lpstr>Caratteri utilizzati</vt:lpstr>
      </vt:variant>
      <vt:variant>
        <vt:i4>10</vt:i4>
      </vt:variant>
      <vt:variant>
        <vt:lpstr>Tema</vt:lpstr>
      </vt:variant>
      <vt:variant>
        <vt:i4>1</vt:i4>
      </vt:variant>
      <vt:variant>
        <vt:lpstr>Titoli diapositive</vt:lpstr>
      </vt:variant>
      <vt:variant>
        <vt:i4>21</vt:i4>
      </vt:variant>
    </vt:vector>
  </HeadingPairs>
  <TitlesOfParts>
    <vt:vector size="32" baseType="lpstr">
      <vt:lpstr>Arial</vt:lpstr>
      <vt:lpstr>Arial MT</vt:lpstr>
      <vt:lpstr>Calibri</vt:lpstr>
      <vt:lpstr>Candara</vt:lpstr>
      <vt:lpstr>Garamond</vt:lpstr>
      <vt:lpstr>Microsoft Sans Serif</vt:lpstr>
      <vt:lpstr>Montserrat</vt:lpstr>
      <vt:lpstr>Tahoma</vt:lpstr>
      <vt:lpstr>Times New Roman</vt:lpstr>
      <vt:lpstr>Trebuchet MS</vt:lpstr>
      <vt:lpstr>Office Theme</vt:lpstr>
      <vt:lpstr>Presentazione standard di PowerPoint</vt:lpstr>
      <vt:lpstr>Totale enti soci (giugno 2022)</vt:lpstr>
      <vt:lpstr>Coordinamenti regionali</vt:lpstr>
      <vt:lpstr>- INFORMAZIONE - FORMAZIONE - RACCOLTA E DIFFUSIONE DI BUONE PRATICHE - PUBBLICAZIONE DI LIBRI E REDAZIONE VADEMECUM - ORGANIZZAZIONE DI EVENTI DI SENSIBILIZZAZIONE - PROGETTI CON LE SCUOLE - COLLABORAZIONE CON UNIVERSITA’ - SOSTEGNO AGLI AMMINISTRATORI MINACCIATI </vt:lpstr>
      <vt:lpstr>- SITO INTERNET  - OSSERVATORIO PARLAMENTARE + NOTA PARLAMENARE  - SOCIAL NETWORK  - NEWSLETTER </vt:lpstr>
      <vt:lpstr>L’attività di formazione viene svolta mediante un Dipartimento che organizza  percorsi mono e pluritematici.  La formazione di Avviso Pubblico si avvale di qualificati esperti di caratura nazionale che opera nel mondo istituzionale, degli enti locali, del mondo accademico, della magistratura, dell’università, del giornalismo.  La formazione di Avviso Pubblico abbina conoscenza (dei fenomeni, delle leggi, ecc.) all’esperienza (presentazione di buone pratiche e di testimonianze concrete).  Dal 2020, a seguito della pandemia, è stata incrementata la formazione da remoto </vt:lpstr>
      <vt:lpstr>OGNI ENTE SOCIO HA A DISPOSIONE UN ACCESSO PERSONALIZZATO ALLA BANCA DATI DELLE BUONE PRATICHE.  VI SONO SCHEDE, SUDDIVISE PER TEMI (Es. Beni confiscate, appalti, antiusura, ecc.) IN CUI SONO RIPORTATI I CONTATTI DI AMM. LOCALI E PERSONALE DELLA PA, ATTI E DOCUMENTI, LA DESCRIZIONE DELLA BUONA PRASSI.  LE BUONE PRASSI VENGONO PRESENTATE ANCHE NEI CORSI DI FORMAZIONE (Es. Ufficio antiriciclaggio del Comune di Milano) E RACCONTATE SU ALTRECONOMIA, DOMANI, LAVIALIBERA E ALTRI MASS MEDIA </vt:lpstr>
      <vt:lpstr>Presentazione standard di PowerPoint</vt:lpstr>
      <vt:lpstr>Presentazione standard di PowerPoint</vt:lpstr>
      <vt:lpstr>Presentazione standard di PowerPoint</vt:lpstr>
      <vt:lpstr>Presentazione standard di PowerPoint</vt:lpstr>
      <vt:lpstr>Pubblicazioni</vt:lpstr>
      <vt:lpstr>Presentazione standard di PowerPoint</vt:lpstr>
      <vt:lpstr>Presentazione standard di PowerPoint</vt:lpstr>
      <vt:lpstr>Progetto Se questo è un gioco</vt:lpstr>
      <vt:lpstr>VADEMECUM PER GLI ENTI SOCI</vt:lpstr>
      <vt:lpstr>VADEMECUM PNRR E PER IMPRENDITO</vt:lpstr>
      <vt:lpstr>DOSSIER SUI COMUNI SCIOLTI PER MAFIA</vt:lpstr>
      <vt:lpstr>APPROFONDIMENTI</vt:lpstr>
      <vt:lpstr>CITAZIONI ISTITUZIONALI SU AVVISO PUBBLICO </vt:lpstr>
      <vt:lpstr>Grazie per l'attenzione!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cp:lastModifiedBy>Avviso Pubblico</cp:lastModifiedBy>
  <cp:revision>11</cp:revision>
  <dcterms:created xsi:type="dcterms:W3CDTF">2022-06-17T11:00:52Z</dcterms:created>
  <dcterms:modified xsi:type="dcterms:W3CDTF">2022-06-17T12:06:27Z</dcterms:modified>
</cp:coreProperties>
</file>