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2.xml" ContentType="application/vnd.openxmlformats-officedocument.themeOverr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theme/themeOverride3.xml" ContentType="application/vnd.openxmlformats-officedocument.themeOverr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theme/themeOverride4.xml" ContentType="application/vnd.openxmlformats-officedocument.themeOverr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theme/themeOverride5.xml" ContentType="application/vnd.openxmlformats-officedocument.themeOverr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theme/themeOverride6.xml" ContentType="application/vnd.openxmlformats-officedocument.themeOverr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theme/themeOverride7.xml" ContentType="application/vnd.openxmlformats-officedocument.themeOverr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theme/themeOverride8.xml" ContentType="application/vnd.openxmlformats-officedocument.themeOverr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changesInfos/changesInfo1.xml" ContentType="application/vnd.ms-powerpoint.changes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4"/>
  </p:sldMasterIdLst>
  <p:notesMasterIdLst>
    <p:notesMasterId r:id="rId30"/>
  </p:notesMasterIdLst>
  <p:sldIdLst>
    <p:sldId id="257" r:id="rId5"/>
    <p:sldId id="2402" r:id="rId6"/>
    <p:sldId id="2147375607" r:id="rId7"/>
    <p:sldId id="2147375541" r:id="rId8"/>
    <p:sldId id="2147375590" r:id="rId9"/>
    <p:sldId id="2147375596" r:id="rId10"/>
    <p:sldId id="2147375574" r:id="rId11"/>
    <p:sldId id="2147375597" r:id="rId12"/>
    <p:sldId id="2147375575" r:id="rId13"/>
    <p:sldId id="2147375598" r:id="rId14"/>
    <p:sldId id="2147375576" r:id="rId15"/>
    <p:sldId id="2147375599" r:id="rId16"/>
    <p:sldId id="2147375578" r:id="rId17"/>
    <p:sldId id="2147375600" r:id="rId18"/>
    <p:sldId id="2147375577" r:id="rId19"/>
    <p:sldId id="2147375601" r:id="rId20"/>
    <p:sldId id="2147375579" r:id="rId21"/>
    <p:sldId id="2147375602" r:id="rId22"/>
    <p:sldId id="2147375580" r:id="rId23"/>
    <p:sldId id="2147375603" r:id="rId24"/>
    <p:sldId id="2147375591" r:id="rId25"/>
    <p:sldId id="2147375604" r:id="rId26"/>
    <p:sldId id="2147375606" r:id="rId27"/>
    <p:sldId id="2147375551" r:id="rId28"/>
    <p:sldId id="2147375593" r:id="rId29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zione predefinita" id="{9F363B46-122D-4D4D-A257-95BEDB413A23}">
          <p14:sldIdLst>
            <p14:sldId id="257"/>
            <p14:sldId id="2402"/>
            <p14:sldId id="2147375607"/>
            <p14:sldId id="2147375541"/>
            <p14:sldId id="2147375590"/>
            <p14:sldId id="2147375596"/>
            <p14:sldId id="2147375574"/>
            <p14:sldId id="2147375597"/>
            <p14:sldId id="2147375575"/>
            <p14:sldId id="2147375598"/>
            <p14:sldId id="2147375576"/>
            <p14:sldId id="2147375599"/>
            <p14:sldId id="2147375578"/>
            <p14:sldId id="2147375600"/>
            <p14:sldId id="2147375577"/>
            <p14:sldId id="2147375601"/>
            <p14:sldId id="2147375579"/>
            <p14:sldId id="2147375602"/>
            <p14:sldId id="2147375580"/>
            <p14:sldId id="2147375603"/>
            <p14:sldId id="2147375591"/>
            <p14:sldId id="2147375604"/>
            <p14:sldId id="2147375606"/>
            <p14:sldId id="2147375551"/>
            <p14:sldId id="2147375593"/>
          </p14:sldIdLst>
        </p14:section>
      </p14:sectionLst>
    </p:ext>
    <p:ext uri="{EFAFB233-063F-42B5-8137-9DF3F51BA10A}">
      <p15:sldGuideLst xmlns:p15="http://schemas.microsoft.com/office/powerpoint/2012/main">
        <p15:guide id="1" pos="279" userDrawn="1">
          <p15:clr>
            <a:srgbClr val="A4A3A4"/>
          </p15:clr>
        </p15:guide>
        <p15:guide id="2" orient="horz" pos="391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4C3B4793-FDB6-9018-095C-25183D20B4CC}" name="Patrick Eheim" initials="PE" userId="S::patrick.eheim@intelleraconsulting.com::4f684776-91e4-4578-a39c-e11220d96122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33"/>
    <a:srgbClr val="FF9900"/>
    <a:srgbClr val="FECE00"/>
    <a:srgbClr val="595959"/>
    <a:srgbClr val="DDEFE9"/>
    <a:srgbClr val="FCFCFC"/>
    <a:srgbClr val="C80347"/>
    <a:srgbClr val="2F99E8"/>
    <a:srgbClr val="0D3B8D"/>
    <a:srgbClr val="DBE34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Stile medio 2 - Colore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Stile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E8034E78-7F5D-4C2E-B375-FC64B27BC917}" styleName="Stile scuro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Stile medio 2 - Colore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B9631B5-78F2-41C9-869B-9F39066F8104}" styleName="Stile medio 3 - Colore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3B4B98B0-60AC-42C2-AFA5-B58CD77FA1E5}" styleName="Stile chiaro 1 - Color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8D230F3-CF80-4859-8CE7-A43EE81993B5}" styleName="Stile chiaro 1 - Colore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Stile medio 2 - Colore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Stile medio 2 - Colore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C083E6E3-FA7D-4D7B-A595-EF9225AFEA82}" styleName="Stile chiaro 1 - Colore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D27102A9-8310-4765-A935-A1911B00CA55}" styleName="Stile chiaro 1 - Colore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9D7B26C5-4107-4FEC-AEDC-1716B250A1EF}" styleName="Stile chiar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FD0F851-EC5A-4D38-B0AD-8093EC10F338}" styleName="Stile chiaro 1 - Colore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0E3FDE45-AF77-4B5C-9715-49D594BDF05E}" styleName="Stile chiaro 1 - Colore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08FB837D-C827-4EFA-A057-4D05807E0F7C}" styleName="Stile con tema 1 - Colore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8A107856-5554-42FB-B03E-39F5DBC370BA}" styleName="Stile medio 4 - Colore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8" d="100"/>
          <a:sy n="58" d="100"/>
        </p:scale>
        <p:origin x="964" y="56"/>
      </p:cViewPr>
      <p:guideLst>
        <p:guide pos="279"/>
        <p:guide orient="horz" pos="39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microsoft.com/office/2018/10/relationships/authors" Target="author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notesMaster" Target="notesMasters/notesMaster1.xml"/><Relationship Id="rId35" Type="http://schemas.microsoft.com/office/2016/11/relationships/changesInfo" Target="changesInfos/changesInfo1.xml"/><Relationship Id="rId8" Type="http://schemas.openxmlformats.org/officeDocument/2006/relationships/slide" Target="slides/slide4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rio Luigi Moneta" userId="10af08a1-fbbc-4a61-a2e9-25b2f2442354" providerId="ADAL" clId="{02131B83-911B-4873-AB49-66D7B68F93BE}"/>
    <pc:docChg chg="custSel modSld">
      <pc:chgData name="Dario Luigi Moneta" userId="10af08a1-fbbc-4a61-a2e9-25b2f2442354" providerId="ADAL" clId="{02131B83-911B-4873-AB49-66D7B68F93BE}" dt="2023-05-26T12:08:04.024" v="252" actId="20577"/>
      <pc:docMkLst>
        <pc:docMk/>
      </pc:docMkLst>
      <pc:sldChg chg="modSp mod">
        <pc:chgData name="Dario Luigi Moneta" userId="10af08a1-fbbc-4a61-a2e9-25b2f2442354" providerId="ADAL" clId="{02131B83-911B-4873-AB49-66D7B68F93BE}" dt="2023-05-26T12:08:04.024" v="252" actId="20577"/>
        <pc:sldMkLst>
          <pc:docMk/>
          <pc:sldMk cId="1107655338" sldId="2147375593"/>
        </pc:sldMkLst>
        <pc:spChg chg="mod">
          <ac:chgData name="Dario Luigi Moneta" userId="10af08a1-fbbc-4a61-a2e9-25b2f2442354" providerId="ADAL" clId="{02131B83-911B-4873-AB49-66D7B68F93BE}" dt="2023-05-26T12:06:49.916" v="230" actId="255"/>
          <ac:spMkLst>
            <pc:docMk/>
            <pc:sldMk cId="1107655338" sldId="2147375593"/>
            <ac:spMk id="10" creationId="{9DD09088-A379-DC03-CF79-E6840DD8150F}"/>
          </ac:spMkLst>
        </pc:spChg>
        <pc:graphicFrameChg chg="modGraphic">
          <ac:chgData name="Dario Luigi Moneta" userId="10af08a1-fbbc-4a61-a2e9-25b2f2442354" providerId="ADAL" clId="{02131B83-911B-4873-AB49-66D7B68F93BE}" dt="2023-05-26T12:08:04.024" v="252" actId="20577"/>
          <ac:graphicFrameMkLst>
            <pc:docMk/>
            <pc:sldMk cId="1107655338" sldId="2147375593"/>
            <ac:graphicFrameMk id="5" creationId="{84FD44F0-A848-99C0-706D-DF1D6B421E39}"/>
          </ac:graphicFrameMkLst>
        </pc:graphicFrame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oleObject" Target="../embeddings/oleObject1.bin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oleObject" Target="../embeddings/oleObject2.bin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3.xm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oleObject" Target="../embeddings/oleObject3.bin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4.xml"/><Relationship Id="rId2" Type="http://schemas.microsoft.com/office/2011/relationships/chartColorStyle" Target="colors4.xml"/><Relationship Id="rId1" Type="http://schemas.microsoft.com/office/2011/relationships/chartStyle" Target="style4.xml"/><Relationship Id="rId4" Type="http://schemas.openxmlformats.org/officeDocument/2006/relationships/oleObject" Target="../embeddings/oleObject4.bin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5.xml"/><Relationship Id="rId2" Type="http://schemas.microsoft.com/office/2011/relationships/chartColorStyle" Target="colors5.xml"/><Relationship Id="rId1" Type="http://schemas.microsoft.com/office/2011/relationships/chartStyle" Target="style5.xml"/><Relationship Id="rId4" Type="http://schemas.openxmlformats.org/officeDocument/2006/relationships/oleObject" Target="../embeddings/oleObject5.bin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6.xml"/><Relationship Id="rId2" Type="http://schemas.microsoft.com/office/2011/relationships/chartColorStyle" Target="colors6.xml"/><Relationship Id="rId1" Type="http://schemas.microsoft.com/office/2011/relationships/chartStyle" Target="style6.xml"/><Relationship Id="rId4" Type="http://schemas.openxmlformats.org/officeDocument/2006/relationships/oleObject" Target="../embeddings/oleObject6.bin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7.xml"/><Relationship Id="rId2" Type="http://schemas.microsoft.com/office/2011/relationships/chartColorStyle" Target="colors7.xml"/><Relationship Id="rId1" Type="http://schemas.microsoft.com/office/2011/relationships/chartStyle" Target="style7.xml"/><Relationship Id="rId4" Type="http://schemas.openxmlformats.org/officeDocument/2006/relationships/oleObject" Target="../embeddings/oleObject7.bin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8.xml"/><Relationship Id="rId2" Type="http://schemas.microsoft.com/office/2011/relationships/chartColorStyle" Target="colors8.xml"/><Relationship Id="rId1" Type="http://schemas.microsoft.com/office/2011/relationships/chartStyle" Target="style8.xml"/><Relationship Id="rId4" Type="http://schemas.openxmlformats.org/officeDocument/2006/relationships/oleObject" Target="../embeddings/oleObject8.bin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Cartel1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6.7864345224872544E-2"/>
          <c:y val="0.15244784347638093"/>
          <c:w val="0.50834847872780264"/>
          <c:h val="0.69510431304723819"/>
        </c:manualLayout>
      </c:layout>
      <c:doughnut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E00E-4384-A8E2-E5E608479548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E00E-4384-A8E2-E5E608479548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E00E-4384-A8E2-E5E608479548}"/>
              </c:ext>
            </c:extLst>
          </c:dPt>
          <c:dLbls>
            <c:dLbl>
              <c:idx val="0"/>
              <c:layout>
                <c:manualLayout>
                  <c:x val="-3.2629464465702897E-2"/>
                  <c:y val="0.35350232407307319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00E-4384-A8E2-E5E608479548}"/>
                </c:ext>
              </c:extLst>
            </c:dLbl>
            <c:dLbl>
              <c:idx val="1"/>
              <c:layout>
                <c:manualLayout>
                  <c:x val="-4.9373823865667361E-2"/>
                  <c:y val="0.2844451013874895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E00E-4384-A8E2-E5E608479548}"/>
                </c:ext>
              </c:extLst>
            </c:dLbl>
            <c:dLbl>
              <c:idx val="2"/>
              <c:layout>
                <c:manualLayout>
                  <c:x val="-2.509958805054069E-3"/>
                  <c:y val="-0.1304183331531726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E00E-4384-A8E2-E5E60847954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tillium Web" panose="00000500000000000000" pitchFamily="2" charset="0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Digitale!$A$1:$A$3</c:f>
              <c:strCache>
                <c:ptCount val="3"/>
                <c:pt idx="0">
                  <c:v>Digitalizzazione della mobilità</c:v>
                </c:pt>
                <c:pt idx="1">
                  <c:v>Digitalizzazione della PA</c:v>
                </c:pt>
                <c:pt idx="2">
                  <c:v>Servizi urbani</c:v>
                </c:pt>
              </c:strCache>
            </c:strRef>
          </c:cat>
          <c:val>
            <c:numRef>
              <c:f>Digitale!$B$1:$B$3</c:f>
              <c:numCache>
                <c:formatCode>"€"#,##0.00_);[Red]\("€"#,##0.00\)</c:formatCode>
                <c:ptCount val="3"/>
                <c:pt idx="0">
                  <c:v>10300000</c:v>
                </c:pt>
                <c:pt idx="1">
                  <c:v>8500662.1999999993</c:v>
                </c:pt>
                <c:pt idx="2">
                  <c:v>665204.32999999996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E00E-4384-A8E2-E5E60847954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  <c:holeSize val="55"/>
      </c:doughnut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2492655509643114"/>
          <c:y val="2.0873493357869422E-2"/>
          <c:w val="0.34086307799212784"/>
          <c:h val="0.9623086693330450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algn="just">
            <a:defRPr sz="12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Titillium Web" panose="00000500000000000000" pitchFamily="2" charset="0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4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7.7151355161208288E-2"/>
          <c:y val="0.14013793602737595"/>
          <c:w val="0.38323104022768412"/>
          <c:h val="0.73861650913304899"/>
        </c:manualLayout>
      </c:layout>
      <c:doughnut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14A8-4742-9273-ED30EB1B5504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14A8-4742-9273-ED30EB1B5504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14A8-4742-9273-ED30EB1B5504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14A8-4742-9273-ED30EB1B5504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14A8-4742-9273-ED30EB1B5504}"/>
              </c:ext>
            </c:extLst>
          </c:dPt>
          <c:dLbls>
            <c:dLbl>
              <c:idx val="0"/>
              <c:layout>
                <c:manualLayout>
                  <c:x val="7.8075357392031891E-2"/>
                  <c:y val="-8.342635096768896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4A8-4742-9273-ED30EB1B5504}"/>
                </c:ext>
              </c:extLst>
            </c:dLbl>
            <c:dLbl>
              <c:idx val="1"/>
              <c:layout>
                <c:manualLayout>
                  <c:x val="2.1687613998722594E-3"/>
                  <c:y val="0.1524335353777831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4A8-4742-9273-ED30EB1B5504}"/>
                </c:ext>
              </c:extLst>
            </c:dLbl>
            <c:dLbl>
              <c:idx val="2"/>
              <c:layout>
                <c:manualLayout>
                  <c:x val="-8.0048219757776887E-2"/>
                  <c:y val="7.449150439129659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14A8-4742-9273-ED30EB1B5504}"/>
                </c:ext>
              </c:extLst>
            </c:dLbl>
            <c:dLbl>
              <c:idx val="3"/>
              <c:layout>
                <c:manualLayout>
                  <c:x val="-6.0186706840364479E-2"/>
                  <c:y val="-0.17808608741336848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14A8-4742-9273-ED30EB1B5504}"/>
                </c:ext>
              </c:extLst>
            </c:dLbl>
            <c:dLbl>
              <c:idx val="4"/>
              <c:layout>
                <c:manualLayout>
                  <c:x val="-1.3662307583754557E-2"/>
                  <c:y val="-0.1294869064410724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14A8-4742-9273-ED30EB1B5504}"/>
                </c:ext>
              </c:extLst>
            </c:dLbl>
            <c:numFmt formatCode="_(&quot;€&quot;* #,##0.00_);_(&quot;€&quot;* \(#,##0.00\);_(&quot;€&quot;* &quot;-&quot;??_);_(@_)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tx1"/>
                    </a:solidFill>
                    <a:latin typeface="Titillium Web" panose="00000500000000000000" pitchFamily="2" charset="0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'Foglio3 (2)'!$A$14:$A$18</c:f>
              <c:strCache>
                <c:ptCount val="5"/>
                <c:pt idx="0">
                  <c:v>Interventi di riqualificazione delle infrastrutture della mobilità</c:v>
                </c:pt>
                <c:pt idx="1">
                  <c:v>Mobilità cittadina - bus</c:v>
                </c:pt>
                <c:pt idx="2">
                  <c:v>Mobilità cittadina - ciclovie</c:v>
                </c:pt>
                <c:pt idx="3">
                  <c:v>Mobilità cittadina - tram</c:v>
                </c:pt>
                <c:pt idx="4">
                  <c:v>Superamento barriere architettoniche</c:v>
                </c:pt>
              </c:strCache>
            </c:strRef>
          </c:cat>
          <c:val>
            <c:numRef>
              <c:f>'Foglio3 (2)'!$B$14:$B$18</c:f>
              <c:numCache>
                <c:formatCode>_("€"* #,##0.00_);_("€"* \(#,##0.00\);_("€"* "-"??_);_(@_)</c:formatCode>
                <c:ptCount val="5"/>
                <c:pt idx="0">
                  <c:v>77216777.719999999</c:v>
                </c:pt>
                <c:pt idx="1">
                  <c:v>281561876</c:v>
                </c:pt>
                <c:pt idx="2">
                  <c:v>6924615</c:v>
                </c:pt>
                <c:pt idx="3">
                  <c:v>159995288.53999999</c:v>
                </c:pt>
                <c:pt idx="4">
                  <c:v>19597802.139999997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14A8-4742-9273-ED30EB1B5504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firstSliceAng val="0"/>
        <c:holeSize val="56"/>
      </c:doughnut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5712062799403671"/>
          <c:y val="5.275060068395284E-3"/>
          <c:w val="0.3163991300272706"/>
          <c:h val="0.99472493993160471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Titillium Web" panose="00000500000000000000" pitchFamily="2" charset="0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latin typeface="Titilium web"/>
        </a:defRPr>
      </a:pPr>
      <a:endParaRPr lang="it-IT"/>
    </a:p>
  </c:txPr>
  <c:externalData r:id="rId4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1.9623946323793343E-3"/>
          <c:y val="0.10531145210532522"/>
          <c:w val="0.58496199074752886"/>
          <c:h val="0.7115578918758162"/>
        </c:manualLayout>
      </c:layout>
      <c:doughnut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7F04-4DF0-9AA5-BB752200B1A0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7F04-4DF0-9AA5-BB752200B1A0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7F04-4DF0-9AA5-BB752200B1A0}"/>
              </c:ext>
            </c:extLst>
          </c:dPt>
          <c:dLbls>
            <c:dLbl>
              <c:idx val="0"/>
              <c:layout>
                <c:manualLayout>
                  <c:x val="-5.0817349597869217E-2"/>
                  <c:y val="0.27186705821258361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F04-4DF0-9AA5-BB752200B1A0}"/>
                </c:ext>
              </c:extLst>
            </c:dLbl>
            <c:dLbl>
              <c:idx val="1"/>
              <c:layout>
                <c:manualLayout>
                  <c:x val="-4.7438077461546692E-2"/>
                  <c:y val="0.1696495453957574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F04-4DF0-9AA5-BB752200B1A0}"/>
                </c:ext>
              </c:extLst>
            </c:dLbl>
            <c:dLbl>
              <c:idx val="2"/>
              <c:layout>
                <c:manualLayout>
                  <c:x val="-2.4180596689543046E-2"/>
                  <c:y val="-0.1554459307506969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F04-4DF0-9AA5-BB752200B1A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tillium Web" panose="00000500000000000000" pitchFamily="2" charset="0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'Verde e Ambiente'!$A$1:$A$3</c:f>
              <c:strCache>
                <c:ptCount val="3"/>
                <c:pt idx="0">
                  <c:v>Opere a verde</c:v>
                </c:pt>
                <c:pt idx="1">
                  <c:v>Valorizzazione delle risorse idriche</c:v>
                </c:pt>
                <c:pt idx="2">
                  <c:v>Riqualificazione urbana di spazi pubblici e verde cittadino</c:v>
                </c:pt>
              </c:strCache>
            </c:strRef>
          </c:cat>
          <c:val>
            <c:numRef>
              <c:f>'Verde e Ambiente'!$B$1:$B$3</c:f>
              <c:numCache>
                <c:formatCode>"€"#,##0.00_);[Red]\("€"#,##0.00\)</c:formatCode>
                <c:ptCount val="3"/>
                <c:pt idx="0">
                  <c:v>40700000</c:v>
                </c:pt>
                <c:pt idx="1">
                  <c:v>9500000</c:v>
                </c:pt>
                <c:pt idx="2">
                  <c:v>17285759.48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7F04-4DF0-9AA5-BB752200B1A0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firstSliceAng val="0"/>
        <c:holeSize val="56"/>
      </c:doughnut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1335932348837774"/>
          <c:y val="8.6156733475884761E-2"/>
          <c:w val="0.36057526155816794"/>
          <c:h val="0.82402339471535557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Titillium Web" panose="00000500000000000000" pitchFamily="2" charset="0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4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doughnut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E5AF-4CEE-86A2-7C4FD31E4476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E5AF-4CEE-86A2-7C4FD31E4476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E5AF-4CEE-86A2-7C4FD31E4476}"/>
              </c:ext>
            </c:extLst>
          </c:dPt>
          <c:dLbls>
            <c:dLbl>
              <c:idx val="0"/>
              <c:layout>
                <c:manualLayout>
                  <c:x val="0.10830390880867731"/>
                  <c:y val="-9.95343976224067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1647888439258239"/>
                      <c:h val="0.17811645557619149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E5AF-4CEE-86A2-7C4FD31E4476}"/>
                </c:ext>
              </c:extLst>
            </c:dLbl>
            <c:dLbl>
              <c:idx val="1"/>
              <c:layout>
                <c:manualLayout>
                  <c:x val="0.23336923835996939"/>
                  <c:y val="7.76077202396095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3339492348269955"/>
                      <c:h val="0.14916661446543969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E5AF-4CEE-86A2-7C4FD31E4476}"/>
                </c:ext>
              </c:extLst>
            </c:dLbl>
            <c:dLbl>
              <c:idx val="2"/>
              <c:layout>
                <c:manualLayout>
                  <c:x val="-0.10753995407134576"/>
                  <c:y val="-0.1095926232162268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1018694302369728"/>
                      <c:h val="0.12315922954374997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E5AF-4CEE-86A2-7C4FD31E4476}"/>
                </c:ext>
              </c:extLst>
            </c:dLbl>
            <c:numFmt formatCode="_(&quot;€&quot;* #,##0.00_);_(&quot;€&quot;* \(#,##0.00\);_(&quot;€&quot;* &quot;-&quot;??_);_(@_)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tillium Web" panose="00000500000000000000" pitchFamily="2" charset="0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'Ambiti e sottoambiti'!$A$40:$A$42</c:f>
              <c:strCache>
                <c:ptCount val="3"/>
                <c:pt idx="0">
                  <c:v>Interventi di riqualificazione e ristrutturazione</c:v>
                </c:pt>
                <c:pt idx="1">
                  <c:v>Interventi di demolizione e ricostruzione </c:v>
                </c:pt>
                <c:pt idx="2">
                  <c:v>Ampliamento dell'offerta dei servizi abitativi</c:v>
                </c:pt>
              </c:strCache>
            </c:strRef>
          </c:cat>
          <c:val>
            <c:numRef>
              <c:f>'Ambiti e sottoambiti'!$B$40:$B$42</c:f>
              <c:numCache>
                <c:formatCode>_("€"* #,##0_);_("€"* \(#,##0\);_("€"* "-"_);_(@_)</c:formatCode>
                <c:ptCount val="3"/>
                <c:pt idx="0">
                  <c:v>18000000</c:v>
                </c:pt>
                <c:pt idx="1">
                  <c:v>57480000</c:v>
                </c:pt>
                <c:pt idx="2">
                  <c:v>15000000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E5AF-4CEE-86A2-7C4FD31E4476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  <c:holeSize val="56"/>
      </c:doughnutChart>
      <c:spPr>
        <a:noFill/>
        <a:ln>
          <a:noFill/>
        </a:ln>
        <a:effectLst/>
      </c:spPr>
    </c:plotArea>
    <c:legend>
      <c:legendPos val="r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tillium Web" panose="00000500000000000000" pitchFamily="2" charset="0"/>
                <a:ea typeface="+mn-ea"/>
                <a:cs typeface="+mn-cs"/>
              </a:defRPr>
            </a:pPr>
            <a:endParaRPr lang="it-IT"/>
          </a:p>
        </c:txPr>
      </c:legendEntry>
      <c:layout>
        <c:manualLayout>
          <c:xMode val="edge"/>
          <c:yMode val="edge"/>
          <c:x val="0.66957927159834563"/>
          <c:y val="3.6716238406920001E-3"/>
          <c:w val="0.33042072840165443"/>
          <c:h val="0.98479843836502368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Titillium Web" panose="00000500000000000000" pitchFamily="2" charset="0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000">
          <a:latin typeface="Titillium Web" panose="00000500000000000000" pitchFamily="2" charset="0"/>
        </a:defRPr>
      </a:pPr>
      <a:endParaRPr lang="it-IT"/>
    </a:p>
  </c:txPr>
  <c:externalData r:id="rId4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doughnut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3225-4F14-9755-954F74749A73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3225-4F14-9755-954F74749A73}"/>
              </c:ext>
            </c:extLst>
          </c:dPt>
          <c:dLbls>
            <c:dLbl>
              <c:idx val="0"/>
              <c:layout>
                <c:manualLayout>
                  <c:x val="0.26581965224756998"/>
                  <c:y val="3.5595579344617372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000" b="1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Titillium Web" panose="00000500000000000000" pitchFamily="2" charset="0"/>
                        <a:ea typeface="+mn-ea"/>
                        <a:cs typeface="+mn-cs"/>
                      </a:defRPr>
                    </a:pPr>
                    <a:fld id="{38EE21D3-67C9-453E-9F98-7807C32E6A8D}" type="VALUE">
                      <a:rPr lang="en-US" sz="1000" dirty="0"/>
                      <a:pPr>
                        <a:defRPr sz="1000" b="1">
                          <a:latin typeface="Titillium Web" panose="00000500000000000000" pitchFamily="2" charset="0"/>
                        </a:defRPr>
                      </a:pPr>
                      <a:t>[VALORE]</a:t>
                    </a:fld>
                    <a:endParaRPr lang="it-IT"/>
                  </a:p>
                </c:rich>
              </c:tx>
              <c:numFmt formatCode="_(&quot;€&quot;* #,##0.00_);_(&quot;€&quot;* \(#,##0.00\);_(&quot;€&quot;* &quot;-&quot;??_);_(@_)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0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Titillium Web" panose="00000500000000000000" pitchFamily="2" charset="0"/>
                      <a:ea typeface="+mn-ea"/>
                      <a:cs typeface="+mn-cs"/>
                    </a:defRPr>
                  </a:pPr>
                  <a:endParaRPr lang="it-IT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5927418201483127"/>
                      <c:h val="0.1803646664434695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3225-4F14-9755-954F74749A73}"/>
                </c:ext>
              </c:extLst>
            </c:dLbl>
            <c:dLbl>
              <c:idx val="1"/>
              <c:layout>
                <c:manualLayout>
                  <c:x val="-0.10192211569981272"/>
                  <c:y val="-0.1380488801735720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3225-4F14-9755-954F74749A73}"/>
                </c:ext>
              </c:extLst>
            </c:dLbl>
            <c:numFmt formatCode="_(&quot;€&quot;* #,##0.00_);_(&quot;€&quot;* \(#,##0.00\);_(&quot;€&quot;* &quot;-&quot;??_);_(@_)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tillium Web" panose="00000500000000000000" pitchFamily="2" charset="0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'Ambiti e sottoambiti'!$A$49:$A$50</c:f>
              <c:strCache>
                <c:ptCount val="2"/>
                <c:pt idx="0">
                  <c:v>Biblioteche</c:v>
                </c:pt>
                <c:pt idx="1">
                  <c:v>Musei</c:v>
                </c:pt>
              </c:strCache>
            </c:strRef>
          </c:cat>
          <c:val>
            <c:numRef>
              <c:f>'Ambiti e sottoambiti'!$B$49:$B$50</c:f>
              <c:numCache>
                <c:formatCode>_("€"* #,##0.00_);_("€"* \(#,##0.00\);_("€"* "-"??_);_(@_)</c:formatCode>
                <c:ptCount val="2"/>
                <c:pt idx="0">
                  <c:v>102924000</c:v>
                </c:pt>
                <c:pt idx="1">
                  <c:v>160000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3225-4F14-9755-954F74749A73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0"/>
        </c:dLbls>
        <c:firstSliceAng val="0"/>
        <c:holeSize val="56"/>
      </c:doughnutChart>
      <c:spPr>
        <a:noFill/>
        <a:ln>
          <a:noFill/>
        </a:ln>
        <a:effectLst/>
      </c:spPr>
    </c:plotArea>
    <c:legend>
      <c:legendPos val="r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tillium Web" panose="00000500000000000000" pitchFamily="2" charset="0"/>
                <a:ea typeface="+mn-ea"/>
                <a:cs typeface="+mn-cs"/>
              </a:defRPr>
            </a:pPr>
            <a:endParaRPr lang="it-IT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tillium Web" panose="00000500000000000000" pitchFamily="2" charset="0"/>
                <a:ea typeface="+mn-ea"/>
                <a:cs typeface="+mn-cs"/>
              </a:defRPr>
            </a:pPr>
            <a:endParaRPr lang="it-IT"/>
          </a:p>
        </c:txPr>
      </c:legendEntry>
      <c:layout>
        <c:manualLayout>
          <c:xMode val="edge"/>
          <c:yMode val="edge"/>
          <c:x val="0.74709211674771314"/>
          <c:y val="0.13377794381488708"/>
          <c:w val="0.24380889510705939"/>
          <c:h val="0.49049383091802146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Titillium Web" panose="00000500000000000000" pitchFamily="2" charset="0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4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2.870197111069717E-2"/>
          <c:y val="0.11901829369659128"/>
          <c:w val="0.57880562093938226"/>
          <c:h val="0.71492331890181615"/>
        </c:manualLayout>
      </c:layout>
      <c:doughnut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43E5-4C2B-AB0F-14927A4EFAAB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43E5-4C2B-AB0F-14927A4EFAAB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43E5-4C2B-AB0F-14927A4EFAAB}"/>
              </c:ext>
            </c:extLst>
          </c:dPt>
          <c:dLbls>
            <c:dLbl>
              <c:idx val="0"/>
              <c:layout>
                <c:manualLayout>
                  <c:x val="-3.9549747684283612E-2"/>
                  <c:y val="0.29321551649195388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3E5-4C2B-AB0F-14927A4EFAAB}"/>
                </c:ext>
              </c:extLst>
            </c:dLbl>
            <c:dLbl>
              <c:idx val="1"/>
              <c:layout>
                <c:manualLayout>
                  <c:x val="-3.3753637799413386E-2"/>
                  <c:y val="0.3217968727669196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3E5-4C2B-AB0F-14927A4EFAAB}"/>
                </c:ext>
              </c:extLst>
            </c:dLbl>
            <c:dLbl>
              <c:idx val="2"/>
              <c:layout>
                <c:manualLayout>
                  <c:x val="-3.2000208851935268E-2"/>
                  <c:y val="-0.1104665793556604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43E5-4C2B-AB0F-14927A4EFAA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tillium Web" panose="00000500000000000000" pitchFamily="2" charset="0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'Edilizia Scolastica'!$E$2:$E$4</c:f>
              <c:strCache>
                <c:ptCount val="3"/>
                <c:pt idx="0">
                  <c:v>Riqualificazione edifici scolastici</c:v>
                </c:pt>
                <c:pt idx="1">
                  <c:v>Realizzazione nuove scuole </c:v>
                </c:pt>
                <c:pt idx="2">
                  <c:v>Riqualificazione energetica delle strutture scolastiche </c:v>
                </c:pt>
              </c:strCache>
            </c:strRef>
          </c:cat>
          <c:val>
            <c:numRef>
              <c:f>'Edilizia Scolastica'!$F$2:$F$4</c:f>
              <c:numCache>
                <c:formatCode>#,##0.00" €"</c:formatCode>
                <c:ptCount val="3"/>
                <c:pt idx="0">
                  <c:v>56073200</c:v>
                </c:pt>
                <c:pt idx="1">
                  <c:v>31500000</c:v>
                </c:pt>
                <c:pt idx="2">
                  <c:v>7800058.4699999997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43E5-4C2B-AB0F-14927A4EFAA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  <c:holeSize val="55"/>
      </c:doughnut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4918314326813142"/>
          <c:y val="5.2832991147634921E-3"/>
          <c:w val="0.34077312722855996"/>
          <c:h val="0.83681463183127847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Titillium Web" panose="00000500000000000000" pitchFamily="2" charset="0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4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8.0028433653705031E-2"/>
          <c:y val="9.9531093722021027E-2"/>
          <c:w val="0.48606579463865879"/>
          <c:h val="0.73853884891123001"/>
        </c:manualLayout>
      </c:layout>
      <c:doughnutChart>
        <c:varyColors val="1"/>
        <c:ser>
          <c:idx val="0"/>
          <c:order val="0"/>
          <c:dPt>
            <c:idx val="0"/>
            <c:bubble3D val="0"/>
            <c:spPr>
              <a:solidFill>
                <a:srgbClr val="954F7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A217-4A8B-8BEA-8ACCE23A3719}"/>
              </c:ext>
            </c:extLst>
          </c:dPt>
          <c:dLbls>
            <c:dLbl>
              <c:idx val="0"/>
              <c:layout>
                <c:manualLayout>
                  <c:x val="0.2115708268903829"/>
                  <c:y val="4.5155555555555449E-2"/>
                </c:manualLayout>
              </c:layout>
              <c:numFmt formatCode="_(&quot;€&quot;* #,##0.00_);_(&quot;€&quot;* \(#,##0.00\);_(&quot;€&quot;* &quot;-&quot;??_);_(@_)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Titillium Web" panose="00000500000000000000" pitchFamily="2" charset="0"/>
                      <a:ea typeface="+mn-ea"/>
                      <a:cs typeface="+mn-cs"/>
                    </a:defRPr>
                  </a:pPr>
                  <a:endParaRPr lang="it-IT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60259241540157"/>
                      <c:h val="0.1886373333333333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A217-4A8B-8BEA-8ACCE23A371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tillium Web" panose="00000500000000000000" pitchFamily="2" charset="0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'Ambiti e sottoambiti'!$D$5</c:f>
              <c:strCache>
                <c:ptCount val="1"/>
                <c:pt idx="0">
                  <c:v>Realizzazione e/o riqualificazione centri sportivi </c:v>
                </c:pt>
              </c:strCache>
            </c:strRef>
          </c:cat>
          <c:val>
            <c:numRef>
              <c:f>'Ambiti e sottoambiti'!$E$5</c:f>
              <c:numCache>
                <c:formatCode>_("€"* #,##0_);_("€"* \(#,##0\);_("€"* "-"_);_(@_)</c:formatCode>
                <c:ptCount val="1"/>
                <c:pt idx="0">
                  <c:v>14400000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217-4A8B-8BEA-8ACCE23A3719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0"/>
        </c:dLbls>
        <c:firstSliceAng val="0"/>
        <c:holeSize val="56"/>
      </c:doughnutChart>
      <c:spPr>
        <a:noFill/>
        <a:ln>
          <a:noFill/>
        </a:ln>
        <a:effectLst/>
      </c:spPr>
    </c:plotArea>
    <c:legend>
      <c:legendPos val="r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tillium Web" panose="00000500000000000000" pitchFamily="2" charset="0"/>
                <a:ea typeface="+mn-ea"/>
                <a:cs typeface="+mn-cs"/>
              </a:defRPr>
            </a:pPr>
            <a:endParaRPr lang="it-IT"/>
          </a:p>
        </c:txPr>
      </c:legendEntry>
      <c:layout>
        <c:manualLayout>
          <c:xMode val="edge"/>
          <c:yMode val="edge"/>
          <c:x val="0.61952410882804387"/>
          <c:y val="0.21390600677089683"/>
          <c:w val="0.38042361152640264"/>
          <c:h val="0.50973866666666667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Titillium Web" panose="00000500000000000000" pitchFamily="2" charset="0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latin typeface="Titillium Web" panose="00000500000000000000" pitchFamily="2" charset="0"/>
        </a:defRPr>
      </a:pPr>
      <a:endParaRPr lang="it-IT"/>
    </a:p>
  </c:txPr>
  <c:externalData r:id="rId4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2.3545753106278114E-2"/>
          <c:y val="0.11215808272666956"/>
          <c:w val="0.5946337189274854"/>
          <c:h val="0.81438005780603673"/>
        </c:manualLayout>
      </c:layout>
      <c:doughnut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9609-4B2F-87D8-E6D75AC722A5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9609-4B2F-87D8-E6D75AC722A5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9609-4B2F-87D8-E6D75AC722A5}"/>
              </c:ext>
            </c:extLst>
          </c:dPt>
          <c:dLbls>
            <c:dLbl>
              <c:idx val="0"/>
              <c:layout>
                <c:manualLayout>
                  <c:x val="8.4764711182601205E-2"/>
                  <c:y val="-0.12576355081312116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0">
                  <a:spAutoFit/>
                </a:bodyPr>
                <a:lstStyle/>
                <a:p>
                  <a:pPr algn="ctr" rtl="0">
                    <a:defRPr lang="en-US" sz="1000" b="1" i="0" u="none" strike="noStrike" kern="1200" baseline="0">
                      <a:solidFill>
                        <a:srgbClr val="000000">
                          <a:lumMod val="75000"/>
                          <a:lumOff val="25000"/>
                        </a:srgbClr>
                      </a:solidFill>
                      <a:latin typeface="Titillium Web" panose="00000500000000000000" pitchFamily="2" charset="0"/>
                      <a:ea typeface="+mn-ea"/>
                      <a:cs typeface="+mn-cs"/>
                    </a:defRPr>
                  </a:pPr>
                  <a:endParaRPr lang="it-IT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609-4B2F-87D8-E6D75AC722A5}"/>
                </c:ext>
              </c:extLst>
            </c:dLbl>
            <c:dLbl>
              <c:idx val="1"/>
              <c:layout>
                <c:manualLayout>
                  <c:x val="9.4183012425111592E-3"/>
                  <c:y val="0.3406089820008059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0">
                  <a:spAutoFit/>
                </a:bodyPr>
                <a:lstStyle/>
                <a:p>
                  <a:pPr algn="ctr" rtl="0">
                    <a:defRPr lang="en-US" sz="1000" b="1" i="0" u="none" strike="noStrike" kern="1200" baseline="0">
                      <a:solidFill>
                        <a:srgbClr val="000000">
                          <a:lumMod val="75000"/>
                          <a:lumOff val="25000"/>
                        </a:srgbClr>
                      </a:solidFill>
                      <a:latin typeface="Titillium Web" panose="00000500000000000000" pitchFamily="2" charset="0"/>
                      <a:ea typeface="+mn-ea"/>
                      <a:cs typeface="+mn-cs"/>
                    </a:defRPr>
                  </a:pPr>
                  <a:endParaRPr lang="it-IT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9609-4B2F-87D8-E6D75AC722A5}"/>
                </c:ext>
              </c:extLst>
            </c:dLbl>
            <c:dLbl>
              <c:idx val="2"/>
              <c:layout>
                <c:manualLayout>
                  <c:x val="2.7020142186684821E-2"/>
                  <c:y val="-0.38653438768537934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Titillium Web" panose="00000500000000000000" pitchFamily="2" charset="0"/>
                      <a:ea typeface="+mn-ea"/>
                      <a:cs typeface="+mn-cs"/>
                    </a:defRPr>
                  </a:pPr>
                  <a:endParaRPr lang="it-IT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9609-4B2F-87D8-E6D75AC722A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tillium Web" panose="00000500000000000000" pitchFamily="2" charset="0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Welfare!$A$1:$A$3</c:f>
              <c:strCache>
                <c:ptCount val="3"/>
                <c:pt idx="0">
                  <c:v>Supporto alle persone in condizioni di vulnerabilità</c:v>
                </c:pt>
                <c:pt idx="1">
                  <c:v>Supporto abitativo</c:v>
                </c:pt>
                <c:pt idx="2">
                  <c:v>Inclusione sociale - rafforzamento dei servizi </c:v>
                </c:pt>
              </c:strCache>
            </c:strRef>
          </c:cat>
          <c:val>
            <c:numRef>
              <c:f>Welfare!$B$1:$B$3</c:f>
              <c:numCache>
                <c:formatCode>"€"#,##0.00_);[Red]\("€"#,##0.00\)</c:formatCode>
                <c:ptCount val="3"/>
                <c:pt idx="0" formatCode="_-* #,##0.00\ [$€-410]_-;\-* #,##0.00\ [$€-410]_-;_-* &quot;-&quot;??\ [$€-410]_-;_-@_-">
                  <c:v>634500</c:v>
                </c:pt>
                <c:pt idx="1">
                  <c:v>7925240.5199999996</c:v>
                </c:pt>
                <c:pt idx="2">
                  <c:v>15038737.189999999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9609-4B2F-87D8-E6D75AC722A5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firstSliceAng val="30"/>
        <c:holeSize val="56"/>
      </c:doughnut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4643437576129725"/>
          <c:y val="3.737688667543685E-2"/>
          <c:w val="0.3394381723749359"/>
          <c:h val="0.8091565412154299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Titillium Web" panose="00000500000000000000" pitchFamily="2" charset="0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4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2617428819758575"/>
          <c:y val="1.6448320489246642E-2"/>
          <c:w val="0.53602631374880449"/>
          <c:h val="0.87500041205684931"/>
        </c:manualLayout>
      </c:layout>
      <c:doughnutChart>
        <c:varyColors val="1"/>
        <c:ser>
          <c:idx val="0"/>
          <c:order val="0"/>
          <c:spPr>
            <a:solidFill>
              <a:srgbClr val="954F72"/>
            </a:solidFill>
          </c:spPr>
          <c:explosion val="8"/>
          <c:dPt>
            <c:idx val="0"/>
            <c:bubble3D val="0"/>
            <c:spPr>
              <a:solidFill>
                <a:srgbClr val="954F7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0E57-42B6-A800-331B18265F47}"/>
              </c:ext>
            </c:extLst>
          </c:dPt>
          <c:dLbls>
            <c:dLbl>
              <c:idx val="0"/>
              <c:layout>
                <c:manualLayout>
                  <c:x val="0.25702220303331869"/>
                  <c:y val="2.0291162666199011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Titillium Web" panose="00000500000000000000" pitchFamily="2" charset="0"/>
                      <a:ea typeface="+mn-ea"/>
                      <a:cs typeface="+mn-cs"/>
                    </a:defRPr>
                  </a:pPr>
                  <a:endParaRPr lang="it-IT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5408746556473821"/>
                      <c:h val="0.16374768518518518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0E57-42B6-A800-331B18265F4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tillium Web" panose="00000500000000000000" pitchFamily="2" charset="0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/>
            </c:extLst>
          </c:dLbls>
          <c:cat>
            <c:strRef>
              <c:f>'Economia e Lavoro'!$A$2</c:f>
              <c:strCache>
                <c:ptCount val="1"/>
                <c:pt idx="0">
                  <c:v>Innovazione inclusiva</c:v>
                </c:pt>
              </c:strCache>
            </c:strRef>
          </c:cat>
          <c:val>
            <c:numRef>
              <c:f>'Economia e Lavoro'!$B$2</c:f>
              <c:numCache>
                <c:formatCode>#,##0.00" €"</c:formatCode>
                <c:ptCount val="1"/>
                <c:pt idx="0">
                  <c:v>2550000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E57-42B6-A800-331B18265F4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56"/>
      </c:doughnutChart>
      <c:spPr>
        <a:noFill/>
        <a:ln>
          <a:noFill/>
        </a:ln>
        <a:effectLst/>
      </c:spPr>
    </c:plotArea>
    <c:legend>
      <c:legendPos val="r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tillium Web" panose="00000500000000000000" pitchFamily="2" charset="0"/>
                <a:ea typeface="+mn-ea"/>
                <a:cs typeface="+mn-cs"/>
              </a:defRPr>
            </a:pPr>
            <a:endParaRPr lang="it-IT"/>
          </a:p>
        </c:txPr>
      </c:legendEntry>
      <c:layout>
        <c:manualLayout>
          <c:xMode val="edge"/>
          <c:yMode val="edge"/>
          <c:x val="0.69342727713446173"/>
          <c:y val="0.36609284715873386"/>
          <c:w val="0.25265956587484167"/>
          <c:h val="0.2015966708443737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0" cap="flat" cmpd="sng" algn="ctr">
      <a:noFill/>
      <a:round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A93228-2492-4053-B6C0-14A60A54C582}" type="datetimeFigureOut">
              <a:rPr lang="it-IT" smtClean="0"/>
              <a:t>26/05/2023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848784-75AA-4F34-AEA5-6C3C7E76A0E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849159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9700" y="1347788"/>
            <a:ext cx="6459538" cy="36337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3" name="Google Shape;113;p1:notes"/>
          <p:cNvSpPr txBox="1">
            <a:spLocks noGrp="1"/>
          </p:cNvSpPr>
          <p:nvPr>
            <p:ph type="body" idx="1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14" name="Google Shape;114;p1:notes"/>
          <p:cNvSpPr txBox="1">
            <a:spLocks noGrp="1"/>
          </p:cNvSpPr>
          <p:nvPr>
            <p:ph type="sldNum" idx="12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fld id="{00000000-1234-1234-1234-123412341234}" type="slidenum">
              <a:rPr kumimoji="0" lang="it-IT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  <a:tabLst/>
                <a:defRPr/>
              </a:pPr>
              <a:t>1</a:t>
            </a:fld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7" name="Google Shape;107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/>
          </a:p>
        </p:txBody>
      </p:sp>
      <p:sp>
        <p:nvSpPr>
          <p:cNvPr id="108" name="Google Shape;108;p4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tabLst/>
              <a:defRPr/>
            </a:pPr>
            <a:fld id="{00000000-1234-1234-1234-123412341234}" type="slidenum">
              <a:rPr kumimoji="0" lang="it-IT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  <a:tabLst/>
                <a:defRPr/>
              </a:pPr>
              <a:t>10</a:t>
            </a:fld>
            <a:endParaRPr kumimoji="0" sz="12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53609066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7" name="Google Shape;107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/>
          </a:p>
        </p:txBody>
      </p:sp>
      <p:sp>
        <p:nvSpPr>
          <p:cNvPr id="108" name="Google Shape;108;p4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tabLst/>
              <a:defRPr/>
            </a:pPr>
            <a:fld id="{00000000-1234-1234-1234-123412341234}" type="slidenum">
              <a:rPr kumimoji="0" lang="it-IT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  <a:tabLst/>
                <a:defRPr/>
              </a:pPr>
              <a:t>11</a:t>
            </a:fld>
            <a:endParaRPr kumimoji="0" sz="12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41716118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7" name="Google Shape;107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/>
          </a:p>
        </p:txBody>
      </p:sp>
      <p:sp>
        <p:nvSpPr>
          <p:cNvPr id="108" name="Google Shape;108;p4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tabLst/>
              <a:defRPr/>
            </a:pPr>
            <a:fld id="{00000000-1234-1234-1234-123412341234}" type="slidenum">
              <a:rPr kumimoji="0" lang="it-IT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  <a:tabLst/>
                <a:defRPr/>
              </a:pPr>
              <a:t>12</a:t>
            </a:fld>
            <a:endParaRPr kumimoji="0" sz="12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80638536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7" name="Google Shape;107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/>
          </a:p>
        </p:txBody>
      </p:sp>
      <p:sp>
        <p:nvSpPr>
          <p:cNvPr id="108" name="Google Shape;108;p4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tabLst/>
              <a:defRPr/>
            </a:pPr>
            <a:fld id="{00000000-1234-1234-1234-123412341234}" type="slidenum">
              <a:rPr kumimoji="0" lang="it-IT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  <a:tabLst/>
                <a:defRPr/>
              </a:pPr>
              <a:t>13</a:t>
            </a:fld>
            <a:endParaRPr kumimoji="0" sz="12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639567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7" name="Google Shape;107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/>
          </a:p>
        </p:txBody>
      </p:sp>
      <p:sp>
        <p:nvSpPr>
          <p:cNvPr id="108" name="Google Shape;108;p4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tabLst/>
              <a:defRPr/>
            </a:pPr>
            <a:fld id="{00000000-1234-1234-1234-123412341234}" type="slidenum">
              <a:rPr kumimoji="0" lang="it-IT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  <a:tabLst/>
                <a:defRPr/>
              </a:pPr>
              <a:t>14</a:t>
            </a:fld>
            <a:endParaRPr kumimoji="0" sz="12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50830495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7" name="Google Shape;107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/>
          </a:p>
        </p:txBody>
      </p:sp>
      <p:sp>
        <p:nvSpPr>
          <p:cNvPr id="108" name="Google Shape;108;p4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tabLst/>
              <a:defRPr/>
            </a:pPr>
            <a:fld id="{00000000-1234-1234-1234-123412341234}" type="slidenum">
              <a:rPr kumimoji="0" lang="it-IT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  <a:tabLst/>
                <a:defRPr/>
              </a:pPr>
              <a:t>15</a:t>
            </a:fld>
            <a:endParaRPr kumimoji="0" sz="12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37096916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7" name="Google Shape;107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/>
          </a:p>
        </p:txBody>
      </p:sp>
      <p:sp>
        <p:nvSpPr>
          <p:cNvPr id="108" name="Google Shape;108;p4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tabLst/>
              <a:defRPr/>
            </a:pPr>
            <a:fld id="{00000000-1234-1234-1234-123412341234}" type="slidenum">
              <a:rPr kumimoji="0" lang="it-IT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  <a:tabLst/>
                <a:defRPr/>
              </a:pPr>
              <a:t>16</a:t>
            </a:fld>
            <a:endParaRPr kumimoji="0" sz="12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1123088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7" name="Google Shape;107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/>
          </a:p>
        </p:txBody>
      </p:sp>
      <p:sp>
        <p:nvSpPr>
          <p:cNvPr id="108" name="Google Shape;108;p4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tabLst/>
              <a:defRPr/>
            </a:pPr>
            <a:fld id="{00000000-1234-1234-1234-123412341234}" type="slidenum">
              <a:rPr kumimoji="0" lang="it-IT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  <a:tabLst/>
                <a:defRPr/>
              </a:pPr>
              <a:t>17</a:t>
            </a:fld>
            <a:endParaRPr kumimoji="0" sz="12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10196380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7" name="Google Shape;107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/>
          </a:p>
        </p:txBody>
      </p:sp>
      <p:sp>
        <p:nvSpPr>
          <p:cNvPr id="108" name="Google Shape;108;p4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tabLst/>
              <a:defRPr/>
            </a:pPr>
            <a:fld id="{00000000-1234-1234-1234-123412341234}" type="slidenum">
              <a:rPr kumimoji="0" lang="it-IT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  <a:tabLst/>
                <a:defRPr/>
              </a:pPr>
              <a:t>18</a:t>
            </a:fld>
            <a:endParaRPr kumimoji="0" sz="12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3806683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7" name="Google Shape;107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/>
          </a:p>
        </p:txBody>
      </p:sp>
      <p:sp>
        <p:nvSpPr>
          <p:cNvPr id="108" name="Google Shape;108;p4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tabLst/>
              <a:defRPr/>
            </a:pPr>
            <a:fld id="{00000000-1234-1234-1234-123412341234}" type="slidenum">
              <a:rPr kumimoji="0" lang="it-IT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  <a:tabLst/>
                <a:defRPr/>
              </a:pPr>
              <a:t>19</a:t>
            </a:fld>
            <a:endParaRPr kumimoji="0" sz="12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496821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4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57" name="Google Shape;157;p4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48290692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7" name="Google Shape;107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/>
          </a:p>
        </p:txBody>
      </p:sp>
      <p:sp>
        <p:nvSpPr>
          <p:cNvPr id="108" name="Google Shape;108;p4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tabLst/>
              <a:defRPr/>
            </a:pPr>
            <a:fld id="{00000000-1234-1234-1234-123412341234}" type="slidenum">
              <a:rPr kumimoji="0" lang="it-IT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  <a:tabLst/>
                <a:defRPr/>
              </a:pPr>
              <a:t>20</a:t>
            </a:fld>
            <a:endParaRPr kumimoji="0" sz="12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137430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7" name="Google Shape;107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/>
          </a:p>
        </p:txBody>
      </p:sp>
      <p:sp>
        <p:nvSpPr>
          <p:cNvPr id="108" name="Google Shape;108;p4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tabLst/>
              <a:defRPr/>
            </a:pPr>
            <a:fld id="{00000000-1234-1234-1234-123412341234}" type="slidenum">
              <a:rPr kumimoji="0" lang="it-IT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  <a:tabLst/>
                <a:defRPr/>
              </a:pPr>
              <a:t>21</a:t>
            </a:fld>
            <a:endParaRPr kumimoji="0" sz="12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665801379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7" name="Google Shape;107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/>
          </a:p>
        </p:txBody>
      </p:sp>
      <p:sp>
        <p:nvSpPr>
          <p:cNvPr id="108" name="Google Shape;108;p4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tabLst/>
              <a:defRPr/>
            </a:pPr>
            <a:fld id="{00000000-1234-1234-1234-123412341234}" type="slidenum">
              <a:rPr kumimoji="0" lang="it-IT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  <a:tabLst/>
                <a:defRPr/>
              </a:pPr>
              <a:t>22</a:t>
            </a:fld>
            <a:endParaRPr kumimoji="0" sz="12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748328613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7" name="Google Shape;107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/>
          </a:p>
        </p:txBody>
      </p:sp>
      <p:sp>
        <p:nvSpPr>
          <p:cNvPr id="108" name="Google Shape;108;p4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tabLst/>
              <a:defRPr/>
            </a:pPr>
            <a:fld id="{00000000-1234-1234-1234-123412341234}" type="slidenum">
              <a:rPr kumimoji="0" lang="it-IT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  <a:tabLst/>
                <a:defRPr/>
              </a:pPr>
              <a:t>23</a:t>
            </a:fld>
            <a:endParaRPr kumimoji="0" sz="12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321027525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fld id="{DE651C98-D88A-4075-82C3-BB7B186B4F59}" type="slidenum">
              <a:rPr kumimoji="0" lang="it-IT" sz="14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t>24</a:t>
            </a:fld>
            <a:endParaRPr kumimoji="0" lang="it-IT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298920648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848784-75AA-4F34-AEA5-6C3C7E76A0ED}" type="slidenum">
              <a:rPr lang="it-IT" smtClean="0"/>
              <a:t>25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137541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7" name="Google Shape;107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/>
          </a:p>
        </p:txBody>
      </p:sp>
      <p:sp>
        <p:nvSpPr>
          <p:cNvPr id="108" name="Google Shape;108;p4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tabLst/>
              <a:defRPr/>
            </a:pPr>
            <a:fld id="{00000000-1234-1234-1234-123412341234}" type="slidenum">
              <a:rPr kumimoji="0" lang="it-IT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  <a:tabLst/>
                <a:defRPr/>
              </a:pPr>
              <a:t>3</a:t>
            </a:fld>
            <a:endParaRPr kumimoji="0" sz="12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44884471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7" name="Google Shape;107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/>
          </a:p>
        </p:txBody>
      </p:sp>
      <p:sp>
        <p:nvSpPr>
          <p:cNvPr id="108" name="Google Shape;108;p4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tabLst/>
              <a:defRPr/>
            </a:pPr>
            <a:fld id="{00000000-1234-1234-1234-123412341234}" type="slidenum">
              <a:rPr kumimoji="0" lang="it-IT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  <a:tabLst/>
                <a:defRPr/>
              </a:pPr>
              <a:t>4</a:t>
            </a:fld>
            <a:endParaRPr kumimoji="0" sz="12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9725403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7" name="Google Shape;107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lang="it-IT"/>
          </a:p>
        </p:txBody>
      </p:sp>
      <p:sp>
        <p:nvSpPr>
          <p:cNvPr id="108" name="Google Shape;108;p4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tabLst/>
              <a:defRPr/>
            </a:pPr>
            <a:fld id="{00000000-1234-1234-1234-123412341234}" type="slidenum">
              <a:rPr kumimoji="0" lang="it-IT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  <a:tabLst/>
                <a:defRPr/>
              </a:pPr>
              <a:t>5</a:t>
            </a:fld>
            <a:endParaRPr kumimoji="0" sz="12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3174876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7" name="Google Shape;107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lang="it-IT"/>
          </a:p>
        </p:txBody>
      </p:sp>
      <p:sp>
        <p:nvSpPr>
          <p:cNvPr id="108" name="Google Shape;108;p4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tabLst/>
              <a:defRPr/>
            </a:pPr>
            <a:fld id="{00000000-1234-1234-1234-123412341234}" type="slidenum">
              <a:rPr kumimoji="0" lang="it-IT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  <a:tabLst/>
                <a:defRPr/>
              </a:pPr>
              <a:t>6</a:t>
            </a:fld>
            <a:endParaRPr kumimoji="0" sz="12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70784129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7" name="Google Shape;107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/>
          </a:p>
        </p:txBody>
      </p:sp>
      <p:sp>
        <p:nvSpPr>
          <p:cNvPr id="108" name="Google Shape;108;p4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tabLst/>
              <a:defRPr/>
            </a:pPr>
            <a:fld id="{00000000-1234-1234-1234-123412341234}" type="slidenum">
              <a:rPr kumimoji="0" lang="it-IT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  <a:tabLst/>
                <a:defRPr/>
              </a:pPr>
              <a:t>7</a:t>
            </a:fld>
            <a:endParaRPr kumimoji="0" sz="12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11775516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7" name="Google Shape;107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/>
          </a:p>
        </p:txBody>
      </p:sp>
      <p:sp>
        <p:nvSpPr>
          <p:cNvPr id="108" name="Google Shape;108;p4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tabLst/>
              <a:defRPr/>
            </a:pPr>
            <a:fld id="{00000000-1234-1234-1234-123412341234}" type="slidenum">
              <a:rPr kumimoji="0" lang="it-IT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  <a:tabLst/>
                <a:defRPr/>
              </a:pPr>
              <a:t>8</a:t>
            </a:fld>
            <a:endParaRPr kumimoji="0" sz="12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808689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7" name="Google Shape;107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/>
          </a:p>
        </p:txBody>
      </p:sp>
      <p:sp>
        <p:nvSpPr>
          <p:cNvPr id="108" name="Google Shape;108;p4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tabLst/>
              <a:defRPr/>
            </a:pPr>
            <a:fld id="{00000000-1234-1234-1234-123412341234}" type="slidenum">
              <a:rPr kumimoji="0" lang="it-IT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  <a:tabLst/>
                <a:defRPr/>
              </a:pPr>
              <a:t>9</a:t>
            </a:fld>
            <a:endParaRPr kumimoji="0" sz="12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782876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40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6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7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9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2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64826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21361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53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53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754366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Arup Blank Slide">
  <p:cSld name="Arup Blank Slide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3082859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olo 1">
            <a:extLst>
              <a:ext uri="{FF2B5EF4-FFF2-40B4-BE49-F238E27FC236}">
                <a16:creationId xmlns:a16="http://schemas.microsoft.com/office/drawing/2014/main" id="{843F6EDA-C372-6747-8EB0-AB6800F251A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3847" y="493808"/>
            <a:ext cx="11532865" cy="461665"/>
          </a:xfrm>
          <a:noFill/>
        </p:spPr>
        <p:txBody>
          <a:bodyPr wrap="square" lIns="0" rtlCol="0">
            <a:spAutoFit/>
          </a:bodyPr>
          <a:lstStyle>
            <a:lvl1pPr>
              <a:defRPr lang="it-IT" sz="2400" b="1" dirty="0">
                <a:solidFill>
                  <a:srgbClr val="0A2643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marL="0" lvl="0" algn="just"/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168416CD-683D-1B41-85C7-43BB3E681DA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33849" y="254522"/>
            <a:ext cx="8494999" cy="254044"/>
          </a:xfrm>
          <a:noFill/>
        </p:spPr>
        <p:txBody>
          <a:bodyPr wrap="square" lIns="0" rtlCol="0">
            <a:spAutoFit/>
          </a:bodyPr>
          <a:lstStyle>
            <a:lvl1pPr marL="0" indent="0">
              <a:buFont typeface="+mj-lt"/>
              <a:buNone/>
              <a:defRPr lang="it-IT" sz="105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lvl="0" algn="just"/>
            <a:r>
              <a:rPr lang="it-IT"/>
              <a:t>FARE CLIC PER MODIFICARE GLI STILI DEL TESTO DELLO SCHEMA</a:t>
            </a:r>
          </a:p>
        </p:txBody>
      </p:sp>
      <p:sp>
        <p:nvSpPr>
          <p:cNvPr id="13" name="Footer Placeholder 83">
            <a:extLst>
              <a:ext uri="{FF2B5EF4-FFF2-40B4-BE49-F238E27FC236}">
                <a16:creationId xmlns:a16="http://schemas.microsoft.com/office/drawing/2014/main" id="{04D5A9D0-7D27-6043-94AF-A609E50211B4}"/>
              </a:ext>
            </a:extLst>
          </p:cNvPr>
          <p:cNvSpPr txBox="1"/>
          <p:nvPr userDrawn="1"/>
        </p:nvSpPr>
        <p:spPr>
          <a:xfrm>
            <a:off x="451476" y="6464982"/>
            <a:ext cx="4114801" cy="1384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 sz="900">
                <a:solidFill>
                  <a:srgbClr val="FFFFFF"/>
                </a:solidFill>
                <a:latin typeface="Graphik"/>
                <a:ea typeface="Graphik"/>
                <a:cs typeface="Graphik"/>
                <a:sym typeface="Graphik"/>
              </a:defRPr>
            </a:lvl1pPr>
          </a:lstStyle>
          <a:p>
            <a:pPr marL="0" marR="0" lvl="0" indent="0" algn="l" defTabSz="914377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900" b="0" i="0" u="none" strike="noStrike" kern="0" cap="none" spc="0" normalizeH="0" baseline="0" noProof="0">
                <a:ln>
                  <a:noFill/>
                </a:ln>
                <a:solidFill>
                  <a:srgbClr val="000000">
                    <a:lumMod val="50000"/>
                    <a:lumOff val="50000"/>
                  </a:srgbClr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Graphik"/>
              </a:rPr>
              <a:t>Copyright © 2021 </a:t>
            </a:r>
            <a:r>
              <a:rPr kumimoji="0" lang="it-IT" sz="900" b="0" i="0" u="none" strike="noStrike" kern="0" cap="none" spc="0" normalizeH="0" baseline="0" noProof="0">
                <a:ln>
                  <a:noFill/>
                </a:ln>
                <a:solidFill>
                  <a:srgbClr val="000000">
                    <a:lumMod val="50000"/>
                    <a:lumOff val="50000"/>
                  </a:srgbClr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Graphik"/>
              </a:rPr>
              <a:t>Italia domani</a:t>
            </a:r>
            <a:r>
              <a:rPr kumimoji="0" sz="900" b="0" i="0" u="none" strike="noStrike" kern="0" cap="none" spc="0" normalizeH="0" baseline="0" noProof="0">
                <a:ln>
                  <a:noFill/>
                </a:ln>
                <a:solidFill>
                  <a:srgbClr val="000000">
                    <a:lumMod val="50000"/>
                    <a:lumOff val="50000"/>
                  </a:srgbClr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Graphik"/>
              </a:rPr>
              <a:t> 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234628610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4_Intro capitolo _ no occhiello">
  <p:cSld name="4_Intro capitolo _ no occhiello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168"/>
          <p:cNvSpPr txBox="1"/>
          <p:nvPr/>
        </p:nvSpPr>
        <p:spPr>
          <a:xfrm>
            <a:off x="2406316" y="6485021"/>
            <a:ext cx="0" cy="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25000" lnSpcReduction="20000"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" name="Google Shape;26;p168"/>
          <p:cNvSpPr txBox="1"/>
          <p:nvPr/>
        </p:nvSpPr>
        <p:spPr>
          <a:xfrm>
            <a:off x="2060295" y="6435524"/>
            <a:ext cx="0" cy="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25000" lnSpcReduction="20000"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" name="Google Shape;27;p168"/>
          <p:cNvSpPr txBox="1">
            <a:spLocks noGrp="1"/>
          </p:cNvSpPr>
          <p:nvPr>
            <p:ph type="body" idx="1"/>
          </p:nvPr>
        </p:nvSpPr>
        <p:spPr>
          <a:xfrm>
            <a:off x="371476" y="188640"/>
            <a:ext cx="11485563" cy="7920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189" lvl="0" indent="-40639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800"/>
              <a:buChar char="•"/>
              <a:defRPr sz="3500" b="1" i="0" cap="none">
                <a:solidFill>
                  <a:srgbClr val="010B28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1pPr>
            <a:lvl2pPr marL="914377" lvl="1" indent="-38099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2400"/>
              <a:buChar char="•"/>
              <a:defRPr sz="4000" b="1" i="0" cap="none">
                <a:solidFill>
                  <a:srgbClr val="010B28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marL="1371566" lvl="2" indent="-355591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2000"/>
              <a:buChar char="•"/>
              <a:defRPr/>
            </a:lvl3pPr>
            <a:lvl4pPr marL="1828754" lvl="3" indent="-342891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5943" lvl="4" indent="-342891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131" lvl="5" indent="-342891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6pPr>
            <a:lvl7pPr marL="3200320" lvl="6" indent="-342891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7pPr>
            <a:lvl8pPr marL="3657509" lvl="7" indent="-342891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8pPr>
            <a:lvl9pPr marL="4114697" lvl="8" indent="-342891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28" name="Google Shape;28;p168"/>
          <p:cNvSpPr txBox="1">
            <a:spLocks noGrp="1"/>
          </p:cNvSpPr>
          <p:nvPr>
            <p:ph type="dt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168"/>
          <p:cNvSpPr txBox="1">
            <a:spLocks noGrp="1"/>
          </p:cNvSpPr>
          <p:nvPr>
            <p:ph type="ft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168"/>
          <p:cNvSpPr txBox="1">
            <a:spLocks noGrp="1"/>
          </p:cNvSpPr>
          <p:nvPr>
            <p:ph type="sldNum" idx="12"/>
          </p:nvPr>
        </p:nvSpPr>
        <p:spPr>
          <a:xfrm>
            <a:off x="9113440" y="6453338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100" b="0" i="0" u="none" strike="noStrike" cap="none">
                <a:solidFill>
                  <a:srgbClr val="888888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100" b="0" i="0" u="none" strike="noStrike" cap="none">
                <a:solidFill>
                  <a:srgbClr val="888888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100" b="0" i="0" u="none" strike="noStrike" cap="none">
                <a:solidFill>
                  <a:srgbClr val="888888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100" b="0" i="0" u="none" strike="noStrike" cap="none">
                <a:solidFill>
                  <a:srgbClr val="888888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100" b="0" i="0" u="none" strike="noStrike" cap="none">
                <a:solidFill>
                  <a:srgbClr val="888888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100" b="0" i="0" u="none" strike="noStrike" cap="none">
                <a:solidFill>
                  <a:srgbClr val="888888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100" b="0" i="0" u="none" strike="noStrike" cap="none">
                <a:solidFill>
                  <a:srgbClr val="888888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100" b="0" i="0" u="none" strike="noStrike" cap="none">
                <a:solidFill>
                  <a:srgbClr val="888888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100" b="0" i="0" u="none" strike="noStrike" cap="none">
                <a:solidFill>
                  <a:srgbClr val="888888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fld id="{00000000-1234-1234-1234-123412341234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9882785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Intro capitolo _ no occhiello">
  <p:cSld name="1_Intro capitolo _ no occhiello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32"/>
          <p:cNvSpPr txBox="1"/>
          <p:nvPr/>
        </p:nvSpPr>
        <p:spPr>
          <a:xfrm>
            <a:off x="2406316" y="6485021"/>
            <a:ext cx="0" cy="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25000" lnSpcReduction="20000"/>
          </a:bodyPr>
          <a:lstStyle/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45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" name="Google Shape;20;p32"/>
          <p:cNvSpPr txBox="1"/>
          <p:nvPr/>
        </p:nvSpPr>
        <p:spPr>
          <a:xfrm>
            <a:off x="2060295" y="6435524"/>
            <a:ext cx="0" cy="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25000" lnSpcReduction="20000"/>
          </a:bodyPr>
          <a:lstStyle/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45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" name="Google Shape;21;p32"/>
          <p:cNvSpPr txBox="1">
            <a:spLocks noGrp="1"/>
          </p:cNvSpPr>
          <p:nvPr>
            <p:ph type="dt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32"/>
          <p:cNvSpPr txBox="1">
            <a:spLocks noGrp="1"/>
          </p:cNvSpPr>
          <p:nvPr>
            <p:ph type="ft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32"/>
          <p:cNvSpPr txBox="1">
            <a:spLocks noGrp="1"/>
          </p:cNvSpPr>
          <p:nvPr>
            <p:ph type="sldNum" idx="12"/>
          </p:nvPr>
        </p:nvSpPr>
        <p:spPr>
          <a:xfrm>
            <a:off x="9113440" y="6453338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1100">
                <a:solidFill>
                  <a:srgbClr val="888888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1pPr>
            <a:lvl2pPr marL="0" lvl="1" indent="0" algn="r">
              <a:spcBef>
                <a:spcPts val="0"/>
              </a:spcBef>
              <a:buNone/>
              <a:defRPr sz="1100">
                <a:solidFill>
                  <a:srgbClr val="888888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2pPr>
            <a:lvl3pPr marL="0" lvl="2" indent="0" algn="r">
              <a:spcBef>
                <a:spcPts val="0"/>
              </a:spcBef>
              <a:buNone/>
              <a:defRPr sz="1100">
                <a:solidFill>
                  <a:srgbClr val="888888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3pPr>
            <a:lvl4pPr marL="0" lvl="3" indent="0" algn="r">
              <a:spcBef>
                <a:spcPts val="0"/>
              </a:spcBef>
              <a:buNone/>
              <a:defRPr sz="1100">
                <a:solidFill>
                  <a:srgbClr val="888888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4pPr>
            <a:lvl5pPr marL="0" lvl="4" indent="0" algn="r">
              <a:spcBef>
                <a:spcPts val="0"/>
              </a:spcBef>
              <a:buNone/>
              <a:defRPr sz="1100">
                <a:solidFill>
                  <a:srgbClr val="888888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5pPr>
            <a:lvl6pPr marL="0" lvl="5" indent="0" algn="r">
              <a:spcBef>
                <a:spcPts val="0"/>
              </a:spcBef>
              <a:buNone/>
              <a:defRPr sz="1100">
                <a:solidFill>
                  <a:srgbClr val="888888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6pPr>
            <a:lvl7pPr marL="0" lvl="6" indent="0" algn="r">
              <a:spcBef>
                <a:spcPts val="0"/>
              </a:spcBef>
              <a:buNone/>
              <a:defRPr sz="1100">
                <a:solidFill>
                  <a:srgbClr val="888888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7pPr>
            <a:lvl8pPr marL="0" lvl="7" indent="0" algn="r">
              <a:spcBef>
                <a:spcPts val="0"/>
              </a:spcBef>
              <a:buNone/>
              <a:defRPr sz="1100">
                <a:solidFill>
                  <a:srgbClr val="888888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8pPr>
            <a:lvl9pPr marL="0" lvl="8" indent="0" algn="r">
              <a:spcBef>
                <a:spcPts val="0"/>
              </a:spcBef>
              <a:buNone/>
              <a:defRPr sz="1100">
                <a:solidFill>
                  <a:srgbClr val="888888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fld id="{00000000-1234-1234-1234-123412341234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5779400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914400" y="1122480"/>
            <a:ext cx="10362720" cy="2387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r>
              <a:rPr lang="en-US" sz="1800" b="0" strike="noStrike" spc="-1">
                <a:solidFill>
                  <a:srgbClr val="000000"/>
                </a:solidFill>
                <a:latin typeface="Calibri"/>
              </a:rPr>
              <a:t>Click to edit Master title style</a:t>
            </a: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609600" y="1604520"/>
            <a:ext cx="1097232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lvl="0"/>
            <a:r>
              <a:rPr lang="en-US" sz="2800" b="0" strike="noStrike" spc="-1">
                <a:solidFill>
                  <a:srgbClr val="000000"/>
                </a:solidFill>
                <a:latin typeface="Calibri"/>
              </a:rPr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879897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77747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15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55" indent="0">
              <a:buNone/>
              <a:defRPr sz="1801">
                <a:solidFill>
                  <a:schemeClr val="tx1">
                    <a:tint val="75000"/>
                  </a:schemeClr>
                </a:solidFill>
              </a:defRPr>
            </a:lvl2pPr>
            <a:lvl3pPr marL="9143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464" indent="0">
              <a:buNone/>
              <a:defRPr sz="1401">
                <a:solidFill>
                  <a:schemeClr val="tx1">
                    <a:tint val="75000"/>
                  </a:schemeClr>
                </a:solidFill>
              </a:defRPr>
            </a:lvl4pPr>
            <a:lvl5pPr marL="1828618" indent="0">
              <a:buNone/>
              <a:defRPr sz="1401">
                <a:solidFill>
                  <a:schemeClr val="tx1">
                    <a:tint val="75000"/>
                  </a:schemeClr>
                </a:solidFill>
              </a:defRPr>
            </a:lvl5pPr>
            <a:lvl6pPr marL="2285771" indent="0">
              <a:buNone/>
              <a:defRPr sz="1401">
                <a:solidFill>
                  <a:schemeClr val="tx1">
                    <a:tint val="75000"/>
                  </a:schemeClr>
                </a:solidFill>
              </a:defRPr>
            </a:lvl6pPr>
            <a:lvl7pPr marL="2742926" indent="0">
              <a:buNone/>
              <a:defRPr sz="1401">
                <a:solidFill>
                  <a:schemeClr val="tx1">
                    <a:tint val="75000"/>
                  </a:schemeClr>
                </a:solidFill>
              </a:defRPr>
            </a:lvl7pPr>
            <a:lvl8pPr marL="3200080" indent="0">
              <a:buNone/>
              <a:defRPr sz="1401">
                <a:solidFill>
                  <a:schemeClr val="tx1">
                    <a:tint val="75000"/>
                  </a:schemeClr>
                </a:solidFill>
              </a:defRPr>
            </a:lvl8pPr>
            <a:lvl9pPr marL="3657235" indent="0">
              <a:buNone/>
              <a:defRPr sz="140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10581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1"/>
            </a:lvl4pPr>
            <a:lvl5pPr>
              <a:defRPr sz="1801"/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1"/>
            </a:lvl4pPr>
            <a:lvl5pPr>
              <a:defRPr sz="1801"/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26282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55" indent="0">
              <a:buNone/>
              <a:defRPr sz="2000" b="1"/>
            </a:lvl2pPr>
            <a:lvl3pPr marL="914309" indent="0">
              <a:buNone/>
              <a:defRPr sz="1801" b="1"/>
            </a:lvl3pPr>
            <a:lvl4pPr marL="1371464" indent="0">
              <a:buNone/>
              <a:defRPr sz="1600" b="1"/>
            </a:lvl4pPr>
            <a:lvl5pPr marL="1828618" indent="0">
              <a:buNone/>
              <a:defRPr sz="1600" b="1"/>
            </a:lvl5pPr>
            <a:lvl6pPr marL="2285771" indent="0">
              <a:buNone/>
              <a:defRPr sz="1600" b="1"/>
            </a:lvl6pPr>
            <a:lvl7pPr marL="2742926" indent="0">
              <a:buNone/>
              <a:defRPr sz="1600" b="1"/>
            </a:lvl7pPr>
            <a:lvl8pPr marL="3200080" indent="0">
              <a:buNone/>
              <a:defRPr sz="1600" b="1"/>
            </a:lvl8pPr>
            <a:lvl9pPr marL="3657235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1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7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55" indent="0">
              <a:buNone/>
              <a:defRPr sz="2000" b="1"/>
            </a:lvl2pPr>
            <a:lvl3pPr marL="914309" indent="0">
              <a:buNone/>
              <a:defRPr sz="1801" b="1"/>
            </a:lvl3pPr>
            <a:lvl4pPr marL="1371464" indent="0">
              <a:buNone/>
              <a:defRPr sz="1600" b="1"/>
            </a:lvl4pPr>
            <a:lvl5pPr marL="1828618" indent="0">
              <a:buNone/>
              <a:defRPr sz="1600" b="1"/>
            </a:lvl5pPr>
            <a:lvl6pPr marL="2285771" indent="0">
              <a:buNone/>
              <a:defRPr sz="1600" b="1"/>
            </a:lvl6pPr>
            <a:lvl7pPr marL="2742926" indent="0">
              <a:buNone/>
              <a:defRPr sz="1600" b="1"/>
            </a:lvl7pPr>
            <a:lvl8pPr marL="3200080" indent="0">
              <a:buNone/>
              <a:defRPr sz="1600" b="1"/>
            </a:lvl8pPr>
            <a:lvl9pPr marL="3657235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7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1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18594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36648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99953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65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1"/>
            </a:lvl1pPr>
            <a:lvl2pPr marL="457155" indent="0">
              <a:buNone/>
              <a:defRPr sz="1200"/>
            </a:lvl2pPr>
            <a:lvl3pPr marL="914309" indent="0">
              <a:buNone/>
              <a:defRPr sz="1001"/>
            </a:lvl3pPr>
            <a:lvl4pPr marL="1371464" indent="0">
              <a:buNone/>
              <a:defRPr sz="900"/>
            </a:lvl4pPr>
            <a:lvl5pPr marL="1828618" indent="0">
              <a:buNone/>
              <a:defRPr sz="900"/>
            </a:lvl5pPr>
            <a:lvl6pPr marL="2285771" indent="0">
              <a:buNone/>
              <a:defRPr sz="900"/>
            </a:lvl6pPr>
            <a:lvl7pPr marL="2742926" indent="0">
              <a:buNone/>
              <a:defRPr sz="900"/>
            </a:lvl7pPr>
            <a:lvl8pPr marL="3200080" indent="0">
              <a:buNone/>
              <a:defRPr sz="900"/>
            </a:lvl8pPr>
            <a:lvl9pPr marL="3657235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08785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55" indent="0">
              <a:buNone/>
              <a:defRPr sz="2800"/>
            </a:lvl2pPr>
            <a:lvl3pPr marL="914309" indent="0">
              <a:buNone/>
              <a:defRPr sz="2400"/>
            </a:lvl3pPr>
            <a:lvl4pPr marL="1371464" indent="0">
              <a:buNone/>
              <a:defRPr sz="2000"/>
            </a:lvl4pPr>
            <a:lvl5pPr marL="1828618" indent="0">
              <a:buNone/>
              <a:defRPr sz="2000"/>
            </a:lvl5pPr>
            <a:lvl6pPr marL="2285771" indent="0">
              <a:buNone/>
              <a:defRPr sz="2000"/>
            </a:lvl6pPr>
            <a:lvl7pPr marL="2742926" indent="0">
              <a:buNone/>
              <a:defRPr sz="2000"/>
            </a:lvl7pPr>
            <a:lvl8pPr marL="3200080" indent="0">
              <a:buNone/>
              <a:defRPr sz="2000"/>
            </a:lvl8pPr>
            <a:lvl9pPr marL="3657235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1"/>
            </a:lvl1pPr>
            <a:lvl2pPr marL="457155" indent="0">
              <a:buNone/>
              <a:defRPr sz="1200"/>
            </a:lvl2pPr>
            <a:lvl3pPr marL="914309" indent="0">
              <a:buNone/>
              <a:defRPr sz="1001"/>
            </a:lvl3pPr>
            <a:lvl4pPr marL="1371464" indent="0">
              <a:buNone/>
              <a:defRPr sz="900"/>
            </a:lvl4pPr>
            <a:lvl5pPr marL="1828618" indent="0">
              <a:buNone/>
              <a:defRPr sz="900"/>
            </a:lvl5pPr>
            <a:lvl6pPr marL="2285771" indent="0">
              <a:buNone/>
              <a:defRPr sz="900"/>
            </a:lvl6pPr>
            <a:lvl7pPr marL="2742926" indent="0">
              <a:buNone/>
              <a:defRPr sz="900"/>
            </a:lvl7pPr>
            <a:lvl8pPr marL="3200080" indent="0">
              <a:buNone/>
              <a:defRPr sz="900"/>
            </a:lvl8pPr>
            <a:lvl9pPr marL="3657235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31392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6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65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65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65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73420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  <p:sldLayoutId id="2147483688" r:id="rId13"/>
    <p:sldLayoutId id="2147483689" r:id="rId14"/>
    <p:sldLayoutId id="2147483690" r:id="rId15"/>
    <p:sldLayoutId id="2147483691" r:id="rId16"/>
  </p:sldLayoutIdLst>
  <p:hf hdr="0" ftr="0" dt="0"/>
  <p:txStyles>
    <p:titleStyle>
      <a:lvl1pPr algn="ctr" defTabSz="914309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66" indent="-342866" algn="l" defTabSz="914309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876" indent="-285724" algn="l" defTabSz="914309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886" indent="-228578" algn="l" defTabSz="914309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040" indent="-228578" algn="l" defTabSz="914309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195" indent="-228578" algn="l" defTabSz="914309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349" indent="-228578" algn="l" defTabSz="914309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04" indent="-228578" algn="l" defTabSz="914309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658" indent="-228578" algn="l" defTabSz="914309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811" indent="-228578" algn="l" defTabSz="914309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09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155" algn="l" defTabSz="914309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309" algn="l" defTabSz="914309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464" algn="l" defTabSz="914309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618" algn="l" defTabSz="914309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5771" algn="l" defTabSz="914309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2926" algn="l" defTabSz="914309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080" algn="l" defTabSz="914309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235" algn="l" defTabSz="914309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9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chart" Target="../charts/chart4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0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0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chart" Target="../charts/chart5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1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1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chart" Target="../charts/chart6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image" Target="../media/image2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2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chart" Target="../charts/chart7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image" Target="../media/image23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3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chart" Target="../charts/chart8.xm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6.png"/><Relationship Id="rId5" Type="http://schemas.openxmlformats.org/officeDocument/2006/relationships/image" Target="../media/image24.png"/><Relationship Id="rId4" Type="http://schemas.openxmlformats.org/officeDocument/2006/relationships/image" Target="../media/image17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4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chart" Target="../charts/chart9.xm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6.png"/><Relationship Id="rId5" Type="http://schemas.openxmlformats.org/officeDocument/2006/relationships/image" Target="../media/image24.png"/><Relationship Id="rId4" Type="http://schemas.openxmlformats.org/officeDocument/2006/relationships/image" Target="../media/image17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4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6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5.sv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13" Type="http://schemas.openxmlformats.org/officeDocument/2006/relationships/image" Target="../media/image15.png"/><Relationship Id="rId3" Type="http://schemas.openxmlformats.org/officeDocument/2006/relationships/image" Target="../media/image6.png"/><Relationship Id="rId7" Type="http://schemas.openxmlformats.org/officeDocument/2006/relationships/image" Target="../media/image9.png"/><Relationship Id="rId12" Type="http://schemas.openxmlformats.org/officeDocument/2006/relationships/image" Target="../media/image1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png"/><Relationship Id="rId11" Type="http://schemas.openxmlformats.org/officeDocument/2006/relationships/image" Target="../media/image13.png"/><Relationship Id="rId5" Type="http://schemas.openxmlformats.org/officeDocument/2006/relationships/image" Target="../media/image7.png"/><Relationship Id="rId10" Type="http://schemas.openxmlformats.org/officeDocument/2006/relationships/image" Target="../media/image12.png"/><Relationship Id="rId4" Type="http://schemas.openxmlformats.org/officeDocument/2006/relationships/image" Target="../media/image3.png"/><Relationship Id="rId9" Type="http://schemas.openxmlformats.org/officeDocument/2006/relationships/image" Target="../media/image1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chart" Target="../charts/chart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chart" Target="../charts/chart2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image" Target="../media/image18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8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chart" Target="../charts/chart3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image" Target="../media/image1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6" name="Google Shape;116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-9591"/>
            <a:ext cx="12192004" cy="6857999"/>
          </a:xfrm>
          <a:prstGeom prst="rect">
            <a:avLst/>
          </a:prstGeom>
          <a:noFill/>
          <a:ln>
            <a:noFill/>
          </a:ln>
        </p:spPr>
      </p:pic>
      <p:sp>
        <p:nvSpPr>
          <p:cNvPr id="117" name="Google Shape;117;p1"/>
          <p:cNvSpPr txBox="1"/>
          <p:nvPr/>
        </p:nvSpPr>
        <p:spPr>
          <a:xfrm>
            <a:off x="2733040" y="1128183"/>
            <a:ext cx="8788398" cy="28393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00"/>
              <a:buFont typeface="Arial"/>
              <a:buNone/>
              <a:tabLst/>
              <a:defRPr/>
            </a:pPr>
            <a:r>
              <a:rPr lang="it-IT" sz="3800" b="1" kern="0">
                <a:solidFill>
                  <a:srgbClr val="000000"/>
                </a:solidFill>
                <a:latin typeface="Titillium Web"/>
                <a:ea typeface="Titillium Web"/>
                <a:cs typeface="Titillium Web"/>
                <a:sym typeface="Titillium Web"/>
              </a:rPr>
              <a:t>Comune di Milano  </a:t>
            </a:r>
          </a:p>
          <a:p>
            <a:pPr lvl="0">
              <a:buClr>
                <a:srgbClr val="000000"/>
              </a:buClr>
              <a:buSzPts val="3800"/>
              <a:defRPr/>
            </a:pPr>
            <a:r>
              <a:rPr lang="it-IT" sz="4000" b="1" kern="0">
                <a:solidFill>
                  <a:srgbClr val="000000"/>
                </a:solidFill>
                <a:latin typeface="Titillium Web"/>
                <a:ea typeface="Titillium Web"/>
                <a:cs typeface="Titillium Web"/>
                <a:sym typeface="Titillium Web"/>
              </a:rPr>
              <a:t>Stato di attuazione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00"/>
              <a:buFont typeface="Arial"/>
              <a:buNone/>
              <a:tabLst/>
              <a:defRPr/>
            </a:pPr>
            <a:endParaRPr lang="it-IT" sz="3200" b="1" kern="0">
              <a:solidFill>
                <a:srgbClr val="000000"/>
              </a:solidFill>
              <a:latin typeface="Titillium Web"/>
              <a:ea typeface="Titillium Web"/>
              <a:cs typeface="Titillium Web"/>
              <a:sym typeface="Titillium Web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00"/>
              <a:buFont typeface="Arial"/>
              <a:buNone/>
              <a:tabLst/>
              <a:defRPr/>
            </a:pPr>
            <a:r>
              <a:rPr lang="it-IT" sz="3200" b="1" kern="0">
                <a:solidFill>
                  <a:srgbClr val="000000"/>
                </a:solidFill>
                <a:latin typeface="Titillium Web"/>
                <a:ea typeface="Titillium Web"/>
                <a:cs typeface="Titillium Web"/>
                <a:sym typeface="Titillium Web"/>
              </a:rPr>
              <a:t>Next Generation EU:</a:t>
            </a:r>
            <a:r>
              <a:rPr lang="it-IT" sz="2800" b="1" kern="0">
                <a:solidFill>
                  <a:srgbClr val="000000"/>
                </a:solidFill>
                <a:latin typeface="Titillium Web"/>
                <a:ea typeface="Titillium Web"/>
                <a:cs typeface="Titillium Web"/>
                <a:sym typeface="Titillium Web"/>
              </a:rPr>
              <a:t>PNRR/PNC/REACT-EU</a:t>
            </a:r>
            <a:endParaRPr kumimoji="0" lang="it-IT" sz="11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tillium Web"/>
              <a:ea typeface="Titillium Web"/>
              <a:cs typeface="Titillium Web"/>
              <a:sym typeface="Titillium Web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1"/>
              <a:buFont typeface="Arial"/>
              <a:buNone/>
              <a:tabLst/>
              <a:defRPr/>
            </a:pPr>
            <a:endParaRPr kumimoji="0" lang="it-IT" sz="1351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tillium Web"/>
              <a:ea typeface="Titillium Web"/>
              <a:cs typeface="Titillium Web"/>
              <a:sym typeface="Titillium Web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tabLst/>
              <a:defRPr/>
            </a:pPr>
            <a:r>
              <a:rPr lang="it-IT" kern="0">
                <a:solidFill>
                  <a:srgbClr val="000000"/>
                </a:solidFill>
                <a:ea typeface="Titillium Web"/>
                <a:cs typeface="Titillium Web"/>
                <a:sym typeface="Titillium Web"/>
              </a:rPr>
              <a:t>Maggio </a:t>
            </a:r>
            <a:r>
              <a:rPr kumimoji="0" lang="it-IT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Titillium Web"/>
                <a:cs typeface="Titillium Web"/>
                <a:sym typeface="Titillium Web"/>
              </a:rPr>
              <a:t>2023 </a:t>
            </a:r>
            <a:endParaRPr kumimoji="0" lang="it-IT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cs typeface="Arial"/>
              <a:sym typeface="Arial"/>
            </a:endParaRPr>
          </a:p>
        </p:txBody>
      </p:sp>
      <p:cxnSp>
        <p:nvCxnSpPr>
          <p:cNvPr id="118" name="Google Shape;118;p1"/>
          <p:cNvCxnSpPr/>
          <p:nvPr/>
        </p:nvCxnSpPr>
        <p:spPr>
          <a:xfrm>
            <a:off x="2733040" y="1"/>
            <a:ext cx="0" cy="6848407"/>
          </a:xfrm>
          <a:prstGeom prst="straightConnector1">
            <a:avLst/>
          </a:prstGeom>
          <a:noFill/>
          <a:ln w="12700" cap="flat" cmpd="sng">
            <a:solidFill>
              <a:srgbClr val="E02022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19" name="Google Shape;119;p1"/>
          <p:cNvCxnSpPr/>
          <p:nvPr/>
        </p:nvCxnSpPr>
        <p:spPr>
          <a:xfrm rot="10800000">
            <a:off x="0" y="1117600"/>
            <a:ext cx="12192000" cy="0"/>
          </a:xfrm>
          <a:prstGeom prst="straightConnector1">
            <a:avLst/>
          </a:prstGeom>
          <a:noFill/>
          <a:ln w="12700" cap="flat" cmpd="sng">
            <a:solidFill>
              <a:srgbClr val="E02022"/>
            </a:solidFill>
            <a:prstDash val="solid"/>
            <a:miter lim="800000"/>
            <a:headEnd type="none" w="sm" len="sm"/>
            <a:tailEnd type="none" w="sm" len="sm"/>
          </a:ln>
        </p:spPr>
      </p:cxnSp>
      <p:pic>
        <p:nvPicPr>
          <p:cNvPr id="120" name="Google Shape;120;p1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0831189" y="230188"/>
            <a:ext cx="1045222" cy="56224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ttangolo con angoli arrotondati 12">
            <a:extLst>
              <a:ext uri="{FF2B5EF4-FFF2-40B4-BE49-F238E27FC236}">
                <a16:creationId xmlns:a16="http://schemas.microsoft.com/office/drawing/2014/main" id="{011AB5CC-9D0B-9E35-B322-71CE41CBCD83}"/>
              </a:ext>
            </a:extLst>
          </p:cNvPr>
          <p:cNvSpPr/>
          <p:nvPr/>
        </p:nvSpPr>
        <p:spPr>
          <a:xfrm>
            <a:off x="390618" y="1347538"/>
            <a:ext cx="11458875" cy="4912990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tillium Web" panose="00000500000000000000" pitchFamily="2" charset="0"/>
            </a:endParaRPr>
          </a:p>
        </p:txBody>
      </p:sp>
      <p:sp>
        <p:nvSpPr>
          <p:cNvPr id="114" name="Google Shape;114;p4"/>
          <p:cNvSpPr txBox="1">
            <a:spLocks noGrp="1"/>
          </p:cNvSpPr>
          <p:nvPr>
            <p:ph type="body" sz="quarter" idx="4294967295"/>
          </p:nvPr>
        </p:nvSpPr>
        <p:spPr>
          <a:xfrm>
            <a:off x="390618" y="84904"/>
            <a:ext cx="7750206" cy="7921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indent="0">
              <a:lnSpc>
                <a:spcPct val="90000"/>
              </a:lnSpc>
              <a:spcBef>
                <a:spcPts val="1000"/>
              </a:spcBef>
              <a:buSzPct val="80000"/>
              <a:buNone/>
            </a:pPr>
            <a:r>
              <a:rPr lang="it-IT" b="1">
                <a:latin typeface="Titillium Web" panose="00000500000000000000" pitchFamily="2" charset="0"/>
                <a:cs typeface="+mj-cs"/>
              </a:rPr>
              <a:t>P</a:t>
            </a:r>
            <a:r>
              <a:rPr lang="it-IT" sz="3200" b="1">
                <a:solidFill>
                  <a:srgbClr val="000000"/>
                </a:solidFill>
                <a:latin typeface="Titillium Web" panose="00000500000000000000" pitchFamily="2" charset="0"/>
              </a:rPr>
              <a:t>rincipali interventi finanziati</a:t>
            </a:r>
            <a:endParaRPr lang="en-US" b="1">
              <a:solidFill>
                <a:schemeClr val="tx1"/>
              </a:solidFill>
              <a:latin typeface="Titillium Web" panose="00000500000000000000" pitchFamily="2" charset="0"/>
              <a:cs typeface="+mj-cs"/>
            </a:endParaRPr>
          </a:p>
        </p:txBody>
      </p:sp>
      <p:sp>
        <p:nvSpPr>
          <p:cNvPr id="47" name="Google Shape;180;p48">
            <a:extLst>
              <a:ext uri="{FF2B5EF4-FFF2-40B4-BE49-F238E27FC236}">
                <a16:creationId xmlns:a16="http://schemas.microsoft.com/office/drawing/2014/main" id="{F575A239-802A-056F-76EF-12A498067D5E}"/>
              </a:ext>
            </a:extLst>
          </p:cNvPr>
          <p:cNvSpPr txBox="1"/>
          <p:nvPr/>
        </p:nvSpPr>
        <p:spPr>
          <a:xfrm>
            <a:off x="9185448" y="6490934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tabLst/>
              <a:defRPr/>
            </a:pPr>
            <a:fld id="{00000000-1234-1234-1234-123412341234}" type="slidenum">
              <a:rPr kumimoji="0" lang="it-IT" sz="1100" b="0" i="0" u="none" strike="noStrike" kern="1200" cap="none" spc="0" normalizeH="0" baseline="0" noProof="0">
                <a:ln>
                  <a:noFill/>
                </a:ln>
                <a:solidFill>
                  <a:srgbClr val="7F7F7F"/>
                </a:solidFill>
                <a:effectLst/>
                <a:uLnTx/>
                <a:uFillTx/>
                <a:latin typeface="Titillium Web" panose="00000500000000000000" pitchFamily="2" charset="0"/>
                <a:ea typeface="Titillium Web"/>
                <a:cs typeface="Titillium Web"/>
                <a:sym typeface="Titillium Web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  <a:tabLst/>
                <a:defRPr/>
              </a:pPr>
              <a:t>10</a:t>
            </a:fld>
            <a:endParaRPr kumimoji="0" sz="1100" b="0" i="0" u="none" strike="noStrike" kern="1200" cap="none" spc="0" normalizeH="0" baseline="0" noProof="0">
              <a:ln>
                <a:noFill/>
              </a:ln>
              <a:solidFill>
                <a:srgbClr val="7F7F7F"/>
              </a:solidFill>
              <a:effectLst/>
              <a:uLnTx/>
              <a:uFillTx/>
              <a:latin typeface="Titillium Web" panose="00000500000000000000" pitchFamily="2" charset="0"/>
              <a:ea typeface="Titillium Web"/>
              <a:cs typeface="Titillium Web"/>
              <a:sym typeface="Titillium Web"/>
            </a:endParaRPr>
          </a:p>
        </p:txBody>
      </p:sp>
      <p:pic>
        <p:nvPicPr>
          <p:cNvPr id="3" name="Google Shape;120;p1">
            <a:extLst>
              <a:ext uri="{FF2B5EF4-FFF2-40B4-BE49-F238E27FC236}">
                <a16:creationId xmlns:a16="http://schemas.microsoft.com/office/drawing/2014/main" id="{C545A6D2-291A-04EF-209B-D1C56FAD2A85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24682" y="6216975"/>
            <a:ext cx="1045222" cy="562244"/>
          </a:xfrm>
          <a:prstGeom prst="rect">
            <a:avLst/>
          </a:prstGeom>
          <a:noFill/>
          <a:ln>
            <a:noFill/>
          </a:ln>
        </p:spPr>
      </p:pic>
      <p:pic>
        <p:nvPicPr>
          <p:cNvPr id="35" name="Picture 2">
            <a:extLst>
              <a:ext uri="{FF2B5EF4-FFF2-40B4-BE49-F238E27FC236}">
                <a16:creationId xmlns:a16="http://schemas.microsoft.com/office/drawing/2014/main" id="{4DAA088D-3055-44F6-0BDD-27AAEAEF8EB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562558" y="877067"/>
            <a:ext cx="454188" cy="4541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9" name="CasellaDiTesto 38">
            <a:extLst>
              <a:ext uri="{FF2B5EF4-FFF2-40B4-BE49-F238E27FC236}">
                <a16:creationId xmlns:a16="http://schemas.microsoft.com/office/drawing/2014/main" id="{A84DC8E7-E64E-8121-F6C5-3F22B0EA5A73}"/>
              </a:ext>
            </a:extLst>
          </p:cNvPr>
          <p:cNvSpPr txBox="1"/>
          <p:nvPr/>
        </p:nvSpPr>
        <p:spPr>
          <a:xfrm>
            <a:off x="358601" y="828816"/>
            <a:ext cx="43821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8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tillium Web" panose="00000500000000000000" pitchFamily="2" charset="0"/>
              </a:rPr>
              <a:t>VERDE E AMBIENTE</a:t>
            </a:r>
          </a:p>
        </p:txBody>
      </p:sp>
      <p:sp>
        <p:nvSpPr>
          <p:cNvPr id="44" name="Rettangolo 43">
            <a:extLst>
              <a:ext uri="{FF2B5EF4-FFF2-40B4-BE49-F238E27FC236}">
                <a16:creationId xmlns:a16="http://schemas.microsoft.com/office/drawing/2014/main" id="{454DB3CE-A6E4-7722-147D-9B1BA9790CD9}"/>
              </a:ext>
            </a:extLst>
          </p:cNvPr>
          <p:cNvSpPr/>
          <p:nvPr/>
        </p:nvSpPr>
        <p:spPr>
          <a:xfrm>
            <a:off x="3243802" y="3627928"/>
            <a:ext cx="346229" cy="166456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latin typeface="Titillium Web" panose="00000500000000000000" pitchFamily="2" charset="0"/>
            </a:endParaRPr>
          </a:p>
        </p:txBody>
      </p:sp>
      <p:sp>
        <p:nvSpPr>
          <p:cNvPr id="45" name="Rettangolo 44">
            <a:extLst>
              <a:ext uri="{FF2B5EF4-FFF2-40B4-BE49-F238E27FC236}">
                <a16:creationId xmlns:a16="http://schemas.microsoft.com/office/drawing/2014/main" id="{B3929DCC-EAD4-D109-ECAA-761913E5503D}"/>
              </a:ext>
            </a:extLst>
          </p:cNvPr>
          <p:cNvSpPr/>
          <p:nvPr/>
        </p:nvSpPr>
        <p:spPr>
          <a:xfrm>
            <a:off x="3482693" y="4269802"/>
            <a:ext cx="1296140" cy="822533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latin typeface="Titillium Web" panose="00000500000000000000" pitchFamily="2" charset="0"/>
            </a:endParaRPr>
          </a:p>
        </p:txBody>
      </p:sp>
      <p:sp>
        <p:nvSpPr>
          <p:cNvPr id="48" name="Rettangolo 47">
            <a:extLst>
              <a:ext uri="{FF2B5EF4-FFF2-40B4-BE49-F238E27FC236}">
                <a16:creationId xmlns:a16="http://schemas.microsoft.com/office/drawing/2014/main" id="{564474D2-8AB4-1BA7-957D-5156E391F168}"/>
              </a:ext>
            </a:extLst>
          </p:cNvPr>
          <p:cNvSpPr/>
          <p:nvPr/>
        </p:nvSpPr>
        <p:spPr>
          <a:xfrm>
            <a:off x="3495532" y="5110967"/>
            <a:ext cx="1229703" cy="399495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latin typeface="Titillium Web" panose="00000500000000000000" pitchFamily="2" charset="0"/>
            </a:endParaRPr>
          </a:p>
        </p:txBody>
      </p:sp>
      <p:graphicFrame>
        <p:nvGraphicFramePr>
          <p:cNvPr id="4" name="Tabella 3">
            <a:extLst>
              <a:ext uri="{FF2B5EF4-FFF2-40B4-BE49-F238E27FC236}">
                <a16:creationId xmlns:a16="http://schemas.microsoft.com/office/drawing/2014/main" id="{8602505A-936E-BA7F-2216-60A22596DEA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6470900"/>
              </p:ext>
            </p:extLst>
          </p:nvPr>
        </p:nvGraphicFramePr>
        <p:xfrm>
          <a:off x="1226187" y="1699187"/>
          <a:ext cx="9787736" cy="421418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920378">
                  <a:extLst>
                    <a:ext uri="{9D8B030D-6E8A-4147-A177-3AD203B41FA5}">
                      <a16:colId xmlns:a16="http://schemas.microsoft.com/office/drawing/2014/main" val="2239042915"/>
                    </a:ext>
                  </a:extLst>
                </a:gridCol>
                <a:gridCol w="1610641">
                  <a:extLst>
                    <a:ext uri="{9D8B030D-6E8A-4147-A177-3AD203B41FA5}">
                      <a16:colId xmlns:a16="http://schemas.microsoft.com/office/drawing/2014/main" val="4059327577"/>
                    </a:ext>
                  </a:extLst>
                </a:gridCol>
                <a:gridCol w="2923930">
                  <a:extLst>
                    <a:ext uri="{9D8B030D-6E8A-4147-A177-3AD203B41FA5}">
                      <a16:colId xmlns:a16="http://schemas.microsoft.com/office/drawing/2014/main" val="707754668"/>
                    </a:ext>
                  </a:extLst>
                </a:gridCol>
                <a:gridCol w="3332787">
                  <a:extLst>
                    <a:ext uri="{9D8B030D-6E8A-4147-A177-3AD203B41FA5}">
                      <a16:colId xmlns:a16="http://schemas.microsoft.com/office/drawing/2014/main" val="2332842176"/>
                    </a:ext>
                  </a:extLst>
                </a:gridCol>
              </a:tblGrid>
              <a:tr h="52986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u="none" strike="noStrike">
                          <a:effectLst/>
                          <a:latin typeface="Titillium Web" panose="00000500000000000000" pitchFamily="2" charset="0"/>
                        </a:rPr>
                        <a:t>Fonte di finanziamento</a:t>
                      </a:r>
                      <a:endParaRPr lang="en-US" sz="1500" b="1" i="0" u="none" strike="noStrike">
                        <a:solidFill>
                          <a:srgbClr val="FFFFFF"/>
                        </a:solidFill>
                        <a:effectLst/>
                        <a:latin typeface="Titillium Web" panose="00000500000000000000" pitchFamily="2" charset="0"/>
                      </a:endParaRPr>
                    </a:p>
                  </a:txBody>
                  <a:tcPr marL="0" marR="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u="none" strike="noStrike">
                          <a:effectLst/>
                          <a:latin typeface="Titillium Web" panose="00000500000000000000" pitchFamily="2" charset="0"/>
                        </a:rPr>
                        <a:t>Sotto-ambito</a:t>
                      </a:r>
                      <a:endParaRPr lang="en-US" sz="1500" b="1" i="0" u="none" strike="noStrike">
                        <a:solidFill>
                          <a:srgbClr val="FFFFFF"/>
                        </a:solidFill>
                        <a:effectLst/>
                        <a:latin typeface="Titillium Web" panose="00000500000000000000" pitchFamily="2" charset="0"/>
                      </a:endParaRPr>
                    </a:p>
                  </a:txBody>
                  <a:tcPr marL="0" marR="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u="none" strike="noStrike" err="1">
                          <a:effectLst/>
                          <a:latin typeface="Titillium Web" panose="00000500000000000000" pitchFamily="2" charset="0"/>
                        </a:rPr>
                        <a:t>Titolo</a:t>
                      </a:r>
                      <a:r>
                        <a:rPr lang="en-US" sz="1500" b="1" u="none" strike="noStrike">
                          <a:effectLst/>
                          <a:latin typeface="Titillium Web" panose="00000500000000000000" pitchFamily="2" charset="0"/>
                        </a:rPr>
                        <a:t> </a:t>
                      </a:r>
                      <a:r>
                        <a:rPr lang="en-US" sz="1500" b="1" u="none" strike="noStrike" err="1">
                          <a:effectLst/>
                          <a:latin typeface="Titillium Web" panose="00000500000000000000" pitchFamily="2" charset="0"/>
                        </a:rPr>
                        <a:t>progetto</a:t>
                      </a:r>
                      <a:endParaRPr lang="en-US" sz="1500" b="1" i="0" u="none" strike="noStrike">
                        <a:solidFill>
                          <a:srgbClr val="FFFFFF"/>
                        </a:solidFill>
                        <a:effectLst/>
                        <a:latin typeface="Titillium Web" panose="00000500000000000000" pitchFamily="2" charset="0"/>
                      </a:endParaRPr>
                    </a:p>
                  </a:txBody>
                  <a:tcPr marL="0" marR="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u="none" strike="noStrike">
                          <a:effectLst/>
                          <a:latin typeface="Titillium Web" panose="00000500000000000000" pitchFamily="2" charset="0"/>
                        </a:rPr>
                        <a:t>Intervento</a:t>
                      </a:r>
                      <a:endParaRPr lang="en-US" sz="1500" b="1" i="0" u="none" strike="noStrike">
                        <a:solidFill>
                          <a:srgbClr val="FFFFFF"/>
                        </a:solidFill>
                        <a:effectLst/>
                        <a:latin typeface="Titillium Web" panose="00000500000000000000" pitchFamily="2" charset="0"/>
                      </a:endParaRPr>
                    </a:p>
                  </a:txBody>
                  <a:tcPr marL="0" marR="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5394213"/>
                  </a:ext>
                </a:extLst>
              </a:tr>
              <a:tr h="819388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Titillium Web" panose="00000500000000000000" pitchFamily="2" charset="0"/>
                        </a:rPr>
                        <a:t>REACT-EU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Titillium Web" panose="00000500000000000000" pitchFamily="2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Titillium Web" panose="00000500000000000000" pitchFamily="2" charset="0"/>
                        </a:rPr>
                        <a:t>Riqualificazione urbana di spazi pubblici e verde cittadino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Titillium Web" panose="00000500000000000000" pitchFamily="2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Titillium Web" panose="00000500000000000000" pitchFamily="2" charset="0"/>
                        </a:rPr>
                        <a:t>Interventi di depavimentazione -</a:t>
                      </a:r>
                    </a:p>
                    <a:p>
                      <a:pPr algn="ctr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Titillium Web" panose="00000500000000000000" pitchFamily="2" charset="0"/>
                        </a:rPr>
                        <a:t>Riqualificazione stradale 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Titillium Web" panose="00000500000000000000" pitchFamily="2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Titillium Web" panose="00000500000000000000" pitchFamily="2" charset="0"/>
                        </a:rPr>
                        <a:t>3</a:t>
                      </a: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12223712"/>
                  </a:ext>
                </a:extLst>
              </a:tr>
              <a:tr h="45994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  <a:latin typeface="Titillium Web" panose="00000500000000000000" pitchFamily="2" charset="0"/>
                        </a:rPr>
                        <a:t>REACT-EU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Titillium Web" panose="00000500000000000000" pitchFamily="2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u="none" strike="noStrike">
                          <a:effectLst/>
                          <a:latin typeface="Titillium Web" panose="00000500000000000000" pitchFamily="2" charset="0"/>
                        </a:rPr>
                        <a:t>Riqualificazione urbana di spazi pubblici e verde cittadino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Titillium Web" panose="00000500000000000000" pitchFamily="2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u="none" strike="noStrike">
                          <a:effectLst/>
                          <a:latin typeface="Titillium Web" panose="00000500000000000000" pitchFamily="2" charset="0"/>
                        </a:rPr>
                        <a:t>Riqualificazione urbana di spazi pubblici e verde -</a:t>
                      </a:r>
                      <a:br>
                        <a:rPr lang="it-IT" sz="1200" u="none" strike="noStrike">
                          <a:effectLst/>
                          <a:latin typeface="Titillium Web" panose="00000500000000000000" pitchFamily="2" charset="0"/>
                        </a:rPr>
                      </a:br>
                      <a:r>
                        <a:rPr lang="it-IT" sz="1200" u="none" strike="noStrike">
                          <a:effectLst/>
                          <a:latin typeface="Titillium Web" panose="00000500000000000000" pitchFamily="2" charset="0"/>
                        </a:rPr>
                        <a:t>Riqualificazione di arredo urbano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Titillium Web" panose="00000500000000000000" pitchFamily="2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  <a:latin typeface="Titillium Web" panose="00000500000000000000" pitchFamily="2" charset="0"/>
                        </a:rPr>
                        <a:t>3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Titillium Web" panose="00000500000000000000" pitchFamily="2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76235329"/>
                  </a:ext>
                </a:extLst>
              </a:tr>
              <a:tr h="403299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Titillium Web" panose="00000500000000000000" pitchFamily="2" charset="0"/>
                        </a:rPr>
                        <a:t>REACT-EU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Titillium Web" panose="00000500000000000000" pitchFamily="2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09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u="none" strike="noStrike">
                          <a:effectLst/>
                          <a:latin typeface="Titillium Web" panose="00000500000000000000" pitchFamily="2" charset="0"/>
                        </a:rPr>
                        <a:t>Riqualificazione urbana di spazi pubblici e verde cittadino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Titillium Web" panose="00000500000000000000" pitchFamily="2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Titillium Web" panose="00000500000000000000" pitchFamily="2" charset="0"/>
                        </a:rPr>
                        <a:t>Riqualificazione urbana di spazi pubblici e verde -</a:t>
                      </a:r>
                    </a:p>
                    <a:p>
                      <a:pPr algn="ctr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Titillium Web" panose="00000500000000000000" pitchFamily="2" charset="0"/>
                        </a:rPr>
                        <a:t>Riqualificazione del verde pubblico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Titillium Web" panose="00000500000000000000" pitchFamily="2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Titillium Web" panose="00000500000000000000" pitchFamily="2" charset="0"/>
                        </a:rPr>
                        <a:t>8</a:t>
                      </a: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57070993"/>
                  </a:ext>
                </a:extLst>
              </a:tr>
              <a:tr h="45994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  <a:latin typeface="Titillium Web" panose="00000500000000000000" pitchFamily="2" charset="0"/>
                        </a:rPr>
                        <a:t>PNRR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Titillium Web" panose="00000500000000000000" pitchFamily="2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  <a:latin typeface="Titillium Web" panose="00000500000000000000" pitchFamily="2" charset="0"/>
                        </a:rPr>
                        <a:t>Opere a verde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Titillium Web" panose="00000500000000000000" pitchFamily="2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  <a:latin typeface="Titillium Web" panose="00000500000000000000" pitchFamily="2" charset="0"/>
                        </a:rPr>
                        <a:t>PUI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Titillium Web" panose="00000500000000000000" pitchFamily="2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u="none" strike="noStrike">
                          <a:effectLst/>
                          <a:latin typeface="Titillium Web" panose="00000500000000000000" pitchFamily="2" charset="0"/>
                        </a:rPr>
                        <a:t>Rubattino-Ampliamento del parco della Lambretta - Opera a Verde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Titillium Web" panose="00000500000000000000" pitchFamily="2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20760267"/>
                  </a:ext>
                </a:extLst>
              </a:tr>
              <a:tr h="45994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  <a:latin typeface="Titillium Web" panose="00000500000000000000" pitchFamily="2" charset="0"/>
                        </a:rPr>
                        <a:t>PNRR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Titillium Web" panose="00000500000000000000" pitchFamily="2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  <a:latin typeface="Titillium Web" panose="00000500000000000000" pitchFamily="2" charset="0"/>
                        </a:rPr>
                        <a:t>Opere a verde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Titillium Web" panose="00000500000000000000" pitchFamily="2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  <a:latin typeface="Titillium Web" panose="00000500000000000000" pitchFamily="2" charset="0"/>
                        </a:rPr>
                        <a:t>PUI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Titillium Web" panose="00000500000000000000" pitchFamily="2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u="none" strike="noStrike">
                          <a:effectLst/>
                          <a:latin typeface="Titillium Web" panose="00000500000000000000" pitchFamily="2" charset="0"/>
                        </a:rPr>
                        <a:t>Rubattino-Ampliamento del parco della Lambretta - bonifica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Titillium Web" panose="00000500000000000000" pitchFamily="2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50866233"/>
                  </a:ext>
                </a:extLst>
              </a:tr>
              <a:tr h="84777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  <a:latin typeface="Titillium Web" panose="00000500000000000000" pitchFamily="2" charset="0"/>
                        </a:rPr>
                        <a:t>PNRR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Titillium Web" panose="00000500000000000000" pitchFamily="2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  <a:latin typeface="Titillium Web" panose="00000500000000000000" pitchFamily="2" charset="0"/>
                        </a:rPr>
                        <a:t>Valorizzazione delle risorse idriche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Titillium Web" panose="00000500000000000000" pitchFamily="2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err="1">
                          <a:effectLst/>
                          <a:latin typeface="Titillium Web" panose="00000500000000000000" pitchFamily="2" charset="0"/>
                        </a:rPr>
                        <a:t>Rigenerazione</a:t>
                      </a:r>
                      <a:r>
                        <a:rPr lang="en-US" sz="1200" u="none" strike="noStrike">
                          <a:effectLst/>
                          <a:latin typeface="Titillium Web" panose="00000500000000000000" pitchFamily="2" charset="0"/>
                        </a:rPr>
                        <a:t> </a:t>
                      </a:r>
                      <a:r>
                        <a:rPr lang="en-US" sz="1200" u="none" strike="noStrike" err="1">
                          <a:effectLst/>
                          <a:latin typeface="Titillium Web" panose="00000500000000000000" pitchFamily="2" charset="0"/>
                        </a:rPr>
                        <a:t>urbana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Titillium Web" panose="00000500000000000000" pitchFamily="2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u="none" strike="noStrike">
                          <a:effectLst/>
                          <a:latin typeface="Titillium Web" panose="00000500000000000000" pitchFamily="2" charset="0"/>
                        </a:rPr>
                        <a:t>Interventi di protezione idraulica del territorio nelle aree golenali del fiume Lambro e di miglioramento degli aspetti paesaggistici e naturalistici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Titillium Web" panose="00000500000000000000" pitchFamily="2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284042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160797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ttangolo con angoli arrotondati 12">
            <a:extLst>
              <a:ext uri="{FF2B5EF4-FFF2-40B4-BE49-F238E27FC236}">
                <a16:creationId xmlns:a16="http://schemas.microsoft.com/office/drawing/2014/main" id="{011AB5CC-9D0B-9E35-B322-71CE41CBCD83}"/>
              </a:ext>
            </a:extLst>
          </p:cNvPr>
          <p:cNvSpPr/>
          <p:nvPr/>
        </p:nvSpPr>
        <p:spPr>
          <a:xfrm>
            <a:off x="375989" y="1288083"/>
            <a:ext cx="11440021" cy="4932816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tillium Web" panose="00000500000000000000" pitchFamily="2" charset="0"/>
            </a:endParaRPr>
          </a:p>
        </p:txBody>
      </p:sp>
      <p:sp>
        <p:nvSpPr>
          <p:cNvPr id="114" name="Google Shape;114;p4"/>
          <p:cNvSpPr txBox="1">
            <a:spLocks noGrp="1"/>
          </p:cNvSpPr>
          <p:nvPr>
            <p:ph type="body" sz="quarter" idx="4294967295"/>
          </p:nvPr>
        </p:nvSpPr>
        <p:spPr>
          <a:xfrm>
            <a:off x="390618" y="84904"/>
            <a:ext cx="7750206" cy="7921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ct val="80000"/>
              <a:buNone/>
            </a:pPr>
            <a:r>
              <a:rPr lang="en-US" b="1">
                <a:solidFill>
                  <a:schemeClr val="tx1"/>
                </a:solidFill>
                <a:latin typeface="Titillium Web" panose="00000500000000000000" pitchFamily="2" charset="0"/>
                <a:cs typeface="+mj-cs"/>
              </a:rPr>
              <a:t>Overview </a:t>
            </a:r>
            <a:r>
              <a:rPr lang="it-IT" b="1">
                <a:solidFill>
                  <a:schemeClr val="tx1"/>
                </a:solidFill>
                <a:latin typeface="Titillium Web" panose="00000500000000000000" pitchFamily="2" charset="0"/>
                <a:cs typeface="+mj-cs"/>
              </a:rPr>
              <a:t>risorse</a:t>
            </a:r>
            <a:r>
              <a:rPr lang="en-US" b="1">
                <a:solidFill>
                  <a:schemeClr val="tx1"/>
                </a:solidFill>
                <a:latin typeface="Titillium Web" panose="00000500000000000000" pitchFamily="2" charset="0"/>
                <a:cs typeface="+mj-cs"/>
              </a:rPr>
              <a:t> allocate per layer</a:t>
            </a:r>
          </a:p>
        </p:txBody>
      </p:sp>
      <p:sp>
        <p:nvSpPr>
          <p:cNvPr id="47" name="Google Shape;180;p48">
            <a:extLst>
              <a:ext uri="{FF2B5EF4-FFF2-40B4-BE49-F238E27FC236}">
                <a16:creationId xmlns:a16="http://schemas.microsoft.com/office/drawing/2014/main" id="{F575A239-802A-056F-76EF-12A498067D5E}"/>
              </a:ext>
            </a:extLst>
          </p:cNvPr>
          <p:cNvSpPr txBox="1"/>
          <p:nvPr/>
        </p:nvSpPr>
        <p:spPr>
          <a:xfrm>
            <a:off x="9185448" y="6541734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tabLst/>
              <a:defRPr/>
            </a:pPr>
            <a:fld id="{00000000-1234-1234-1234-123412341234}" type="slidenum">
              <a:rPr kumimoji="0" lang="it-IT" sz="1100" b="0" i="0" u="none" strike="noStrike" kern="1200" cap="none" spc="0" normalizeH="0" baseline="0" noProof="0">
                <a:ln>
                  <a:noFill/>
                </a:ln>
                <a:solidFill>
                  <a:srgbClr val="7F7F7F"/>
                </a:solidFill>
                <a:effectLst/>
                <a:uLnTx/>
                <a:uFillTx/>
                <a:latin typeface="Titillium Web" panose="00000500000000000000" pitchFamily="2" charset="0"/>
                <a:ea typeface="Titillium Web"/>
                <a:cs typeface="Titillium Web"/>
                <a:sym typeface="Titillium Web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  <a:tabLst/>
                <a:defRPr/>
              </a:pPr>
              <a:t>11</a:t>
            </a:fld>
            <a:endParaRPr kumimoji="0" sz="1100" b="0" i="0" u="none" strike="noStrike" kern="1200" cap="none" spc="0" normalizeH="0" baseline="0" noProof="0">
              <a:ln>
                <a:noFill/>
              </a:ln>
              <a:solidFill>
                <a:srgbClr val="7F7F7F"/>
              </a:solidFill>
              <a:effectLst/>
              <a:uLnTx/>
              <a:uFillTx/>
              <a:latin typeface="Titillium Web" panose="00000500000000000000" pitchFamily="2" charset="0"/>
              <a:ea typeface="Titillium Web"/>
              <a:cs typeface="Titillium Web"/>
              <a:sym typeface="Titillium Web"/>
            </a:endParaRPr>
          </a:p>
        </p:txBody>
      </p:sp>
      <p:pic>
        <p:nvPicPr>
          <p:cNvPr id="3" name="Google Shape;120;p1">
            <a:extLst>
              <a:ext uri="{FF2B5EF4-FFF2-40B4-BE49-F238E27FC236}">
                <a16:creationId xmlns:a16="http://schemas.microsoft.com/office/drawing/2014/main" id="{C545A6D2-291A-04EF-209B-D1C56FAD2A85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24682" y="6216975"/>
            <a:ext cx="1045222" cy="562244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CasellaDiTesto 1">
            <a:extLst>
              <a:ext uri="{FF2B5EF4-FFF2-40B4-BE49-F238E27FC236}">
                <a16:creationId xmlns:a16="http://schemas.microsoft.com/office/drawing/2014/main" id="{AE464B38-8F96-6AD9-9042-DA6512B91115}"/>
              </a:ext>
            </a:extLst>
          </p:cNvPr>
          <p:cNvSpPr txBox="1"/>
          <p:nvPr/>
        </p:nvSpPr>
        <p:spPr>
          <a:xfrm>
            <a:off x="1706572" y="3009967"/>
            <a:ext cx="24208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32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tillium Web" panose="00000500000000000000" pitchFamily="2" charset="0"/>
              </a:rPr>
              <a:t>€ </a:t>
            </a:r>
            <a:r>
              <a:rPr lang="it-IT" sz="3200" b="1">
                <a:solidFill>
                  <a:prstClr val="black"/>
                </a:solidFill>
                <a:latin typeface="Titillium Web" panose="00000500000000000000" pitchFamily="2" charset="0"/>
              </a:rPr>
              <a:t>90,48 </a:t>
            </a:r>
            <a:r>
              <a:rPr kumimoji="0" lang="it-IT" sz="32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tillium Web" panose="00000500000000000000" pitchFamily="2" charset="0"/>
              </a:rPr>
              <a:t>mln</a:t>
            </a:r>
            <a:endParaRPr kumimoji="0" lang="it-IT" sz="2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tillium Web" panose="00000500000000000000" pitchFamily="2" charset="0"/>
            </a:endParaRPr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002513DB-5968-DD55-A9EE-1362E088E9C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74271" y="3751989"/>
            <a:ext cx="583200" cy="583200"/>
          </a:xfrm>
          <a:prstGeom prst="rect">
            <a:avLst/>
          </a:prstGeom>
        </p:spPr>
      </p:pic>
      <p:sp>
        <p:nvSpPr>
          <p:cNvPr id="5" name="CasellaDiTesto 4">
            <a:extLst>
              <a:ext uri="{FF2B5EF4-FFF2-40B4-BE49-F238E27FC236}">
                <a16:creationId xmlns:a16="http://schemas.microsoft.com/office/drawing/2014/main" id="{5C51DCE1-614F-8FB4-C0A5-1FF270A4EA6D}"/>
              </a:ext>
            </a:extLst>
          </p:cNvPr>
          <p:cNvSpPr txBox="1"/>
          <p:nvPr/>
        </p:nvSpPr>
        <p:spPr>
          <a:xfrm>
            <a:off x="1667504" y="3719372"/>
            <a:ext cx="205483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sz="3200" b="1">
                <a:solidFill>
                  <a:prstClr val="black"/>
                </a:solidFill>
                <a:latin typeface="Titillium Web" panose="00000500000000000000" pitchFamily="2" charset="0"/>
              </a:rPr>
              <a:t>7</a:t>
            </a:r>
            <a:r>
              <a:rPr kumimoji="0" lang="it-IT" sz="32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tillium Web" panose="00000500000000000000" pitchFamily="2" charset="0"/>
              </a:rPr>
              <a:t> </a:t>
            </a:r>
            <a:r>
              <a:rPr kumimoji="0" lang="it-IT" sz="1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tillium Web" panose="00000500000000000000" pitchFamily="2" charset="0"/>
              </a:rPr>
              <a:t>Interventi</a:t>
            </a:r>
            <a:endParaRPr kumimoji="0" lang="it-IT" sz="2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tillium Web" panose="00000500000000000000" pitchFamily="2" charset="0"/>
            </a:endParaRPr>
          </a:p>
        </p:txBody>
      </p:sp>
      <p:pic>
        <p:nvPicPr>
          <p:cNvPr id="6" name="Immagine 5">
            <a:extLst>
              <a:ext uri="{FF2B5EF4-FFF2-40B4-BE49-F238E27FC236}">
                <a16:creationId xmlns:a16="http://schemas.microsoft.com/office/drawing/2014/main" id="{38CF60DC-F72E-9D21-7A9A-D6766AD41BA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72696" y="3009967"/>
            <a:ext cx="584774" cy="584774"/>
          </a:xfrm>
          <a:prstGeom prst="rect">
            <a:avLst/>
          </a:prstGeom>
        </p:spPr>
      </p:pic>
      <p:sp>
        <p:nvSpPr>
          <p:cNvPr id="7" name="CasellaDiTesto 6">
            <a:extLst>
              <a:ext uri="{FF2B5EF4-FFF2-40B4-BE49-F238E27FC236}">
                <a16:creationId xmlns:a16="http://schemas.microsoft.com/office/drawing/2014/main" id="{0C7A1C7B-69B7-E233-FB52-1FDA4A563758}"/>
              </a:ext>
            </a:extLst>
          </p:cNvPr>
          <p:cNvSpPr txBox="1"/>
          <p:nvPr/>
        </p:nvSpPr>
        <p:spPr>
          <a:xfrm>
            <a:off x="-129491" y="801906"/>
            <a:ext cx="32742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800" b="1" i="0" u="none" strike="noStrike" kern="1200" cap="none" spc="0" normalizeH="0" baseline="0" noProof="0">
                <a:ln>
                  <a:noFill/>
                </a:ln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tillium Web" panose="00000500000000000000" pitchFamily="2" charset="0"/>
              </a:rPr>
              <a:t>CASA</a:t>
            </a:r>
          </a:p>
        </p:txBody>
      </p:sp>
      <p:pic>
        <p:nvPicPr>
          <p:cNvPr id="18" name="Picture 2">
            <a:extLst>
              <a:ext uri="{FF2B5EF4-FFF2-40B4-BE49-F238E27FC236}">
                <a16:creationId xmlns:a16="http://schemas.microsoft.com/office/drawing/2014/main" id="{A6D86520-B884-3DC5-7428-2481D6B3B7F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538200" y="848294"/>
            <a:ext cx="450434" cy="4504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19" name="Grafico 18">
            <a:extLst>
              <a:ext uri="{FF2B5EF4-FFF2-40B4-BE49-F238E27FC236}">
                <a16:creationId xmlns:a16="http://schemas.microsoft.com/office/drawing/2014/main" id="{8E65E6B3-9FD4-A828-FCBD-294800EB2A8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74500049"/>
              </p:ext>
            </p:extLst>
          </p:nvPr>
        </p:nvGraphicFramePr>
        <p:xfrm>
          <a:off x="5081047" y="1687398"/>
          <a:ext cx="5595203" cy="43269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sp>
        <p:nvSpPr>
          <p:cNvPr id="14" name="CasellaDiTesto 13">
            <a:extLst>
              <a:ext uri="{FF2B5EF4-FFF2-40B4-BE49-F238E27FC236}">
                <a16:creationId xmlns:a16="http://schemas.microsoft.com/office/drawing/2014/main" id="{1EA344AE-06FC-30F0-8EB5-898A95946E36}"/>
              </a:ext>
            </a:extLst>
          </p:cNvPr>
          <p:cNvSpPr txBox="1"/>
          <p:nvPr/>
        </p:nvSpPr>
        <p:spPr>
          <a:xfrm>
            <a:off x="8958363" y="5573354"/>
            <a:ext cx="121953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lang="it-IT" sz="1200">
                <a:solidFill>
                  <a:prstClr val="black"/>
                </a:solidFill>
                <a:latin typeface="Titillium Web" panose="00000500000000000000" pitchFamily="2" charset="0"/>
              </a:rPr>
              <a:t>2</a:t>
            </a:r>
            <a:r>
              <a:rPr kumimoji="0" lang="it-IT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tillium Web" panose="00000500000000000000" pitchFamily="2" charset="0"/>
              </a:rPr>
              <a:t> Interventi</a:t>
            </a:r>
          </a:p>
        </p:txBody>
      </p:sp>
      <p:grpSp>
        <p:nvGrpSpPr>
          <p:cNvPr id="22" name="Gruppo 21">
            <a:extLst>
              <a:ext uri="{FF2B5EF4-FFF2-40B4-BE49-F238E27FC236}">
                <a16:creationId xmlns:a16="http://schemas.microsoft.com/office/drawing/2014/main" id="{EA451602-485B-37C0-FE1B-9BEED06A74CB}"/>
              </a:ext>
            </a:extLst>
          </p:cNvPr>
          <p:cNvGrpSpPr/>
          <p:nvPr/>
        </p:nvGrpSpPr>
        <p:grpSpPr>
          <a:xfrm>
            <a:off x="8935241" y="4169108"/>
            <a:ext cx="2392863" cy="297550"/>
            <a:chOff x="3704790" y="3973939"/>
            <a:chExt cx="2392863" cy="297550"/>
          </a:xfrm>
        </p:grpSpPr>
        <p:sp>
          <p:nvSpPr>
            <p:cNvPr id="12" name="CasellaDiTesto 11">
              <a:extLst>
                <a:ext uri="{FF2B5EF4-FFF2-40B4-BE49-F238E27FC236}">
                  <a16:creationId xmlns:a16="http://schemas.microsoft.com/office/drawing/2014/main" id="{B363DE30-BB9C-C028-99AE-4FADAEAEC736}"/>
                </a:ext>
              </a:extLst>
            </p:cNvPr>
            <p:cNvSpPr txBox="1"/>
            <p:nvPr/>
          </p:nvSpPr>
          <p:spPr>
            <a:xfrm>
              <a:off x="3704790" y="3973939"/>
              <a:ext cx="121953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171450" marR="0" lvl="0" indent="-17145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Wingdings" panose="05000000000000000000" pitchFamily="2" charset="2"/>
                <a:buChar char="ü"/>
                <a:tabLst/>
                <a:defRPr/>
              </a:pPr>
              <a:r>
                <a:rPr kumimoji="0" lang="it-IT" sz="12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tillium Web" panose="00000500000000000000" pitchFamily="2" charset="0"/>
                </a:rPr>
                <a:t>2 Interventi</a:t>
              </a:r>
            </a:p>
          </p:txBody>
        </p:sp>
        <p:sp>
          <p:nvSpPr>
            <p:cNvPr id="15" name="CasellaDiTesto 14">
              <a:extLst>
                <a:ext uri="{FF2B5EF4-FFF2-40B4-BE49-F238E27FC236}">
                  <a16:creationId xmlns:a16="http://schemas.microsoft.com/office/drawing/2014/main" id="{534724E7-8C8F-C2C4-3A20-6164B7AE566C}"/>
                </a:ext>
              </a:extLst>
            </p:cNvPr>
            <p:cNvSpPr txBox="1"/>
            <p:nvPr/>
          </p:nvSpPr>
          <p:spPr>
            <a:xfrm>
              <a:off x="4878120" y="3994490"/>
              <a:ext cx="121953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171450" marR="0" lvl="0" indent="-17145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Wingdings" panose="05000000000000000000" pitchFamily="2" charset="2"/>
                <a:buChar char="ü"/>
                <a:tabLst/>
                <a:defRPr/>
              </a:pPr>
              <a:r>
                <a:rPr kumimoji="0" lang="it-IT" sz="12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tillium Web" panose="00000500000000000000" pitchFamily="2" charset="0"/>
                </a:rPr>
                <a:t>63 %</a:t>
              </a:r>
            </a:p>
          </p:txBody>
        </p:sp>
      </p:grpSp>
      <p:grpSp>
        <p:nvGrpSpPr>
          <p:cNvPr id="21" name="Gruppo 20">
            <a:extLst>
              <a:ext uri="{FF2B5EF4-FFF2-40B4-BE49-F238E27FC236}">
                <a16:creationId xmlns:a16="http://schemas.microsoft.com/office/drawing/2014/main" id="{D47BC6B6-C6B8-6FAA-A56F-E538AFA06F9B}"/>
              </a:ext>
            </a:extLst>
          </p:cNvPr>
          <p:cNvGrpSpPr/>
          <p:nvPr/>
        </p:nvGrpSpPr>
        <p:grpSpPr>
          <a:xfrm>
            <a:off x="8935241" y="2732968"/>
            <a:ext cx="2341849" cy="286056"/>
            <a:chOff x="3704790" y="3313250"/>
            <a:chExt cx="2341849" cy="286056"/>
          </a:xfrm>
        </p:grpSpPr>
        <p:sp>
          <p:nvSpPr>
            <p:cNvPr id="11" name="CasellaDiTesto 10">
              <a:extLst>
                <a:ext uri="{FF2B5EF4-FFF2-40B4-BE49-F238E27FC236}">
                  <a16:creationId xmlns:a16="http://schemas.microsoft.com/office/drawing/2014/main" id="{17B77308-4A3A-EEEC-0642-BA6DAF38022A}"/>
                </a:ext>
              </a:extLst>
            </p:cNvPr>
            <p:cNvSpPr txBox="1"/>
            <p:nvPr/>
          </p:nvSpPr>
          <p:spPr>
            <a:xfrm>
              <a:off x="3704790" y="3322307"/>
              <a:ext cx="121953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171450" marR="0" lvl="0" indent="-17145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Wingdings" panose="05000000000000000000" pitchFamily="2" charset="2"/>
                <a:buChar char="ü"/>
                <a:tabLst/>
                <a:defRPr/>
              </a:pPr>
              <a:r>
                <a:rPr kumimoji="0" lang="it-IT" sz="12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tillium Web" panose="00000500000000000000" pitchFamily="2" charset="0"/>
                </a:rPr>
                <a:t>3 Interventi</a:t>
              </a:r>
            </a:p>
          </p:txBody>
        </p:sp>
        <p:sp>
          <p:nvSpPr>
            <p:cNvPr id="16" name="CasellaDiTesto 15">
              <a:extLst>
                <a:ext uri="{FF2B5EF4-FFF2-40B4-BE49-F238E27FC236}">
                  <a16:creationId xmlns:a16="http://schemas.microsoft.com/office/drawing/2014/main" id="{8BA293CA-B692-FA91-3762-03ED5E16A0DC}"/>
                </a:ext>
              </a:extLst>
            </p:cNvPr>
            <p:cNvSpPr txBox="1"/>
            <p:nvPr/>
          </p:nvSpPr>
          <p:spPr>
            <a:xfrm>
              <a:off x="4827106" y="3313250"/>
              <a:ext cx="121953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171450" marR="0" lvl="0" indent="-17145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Wingdings" panose="05000000000000000000" pitchFamily="2" charset="2"/>
                <a:buChar char="ü"/>
                <a:tabLst/>
                <a:defRPr/>
              </a:pPr>
              <a:r>
                <a:rPr lang="it-IT" sz="1200">
                  <a:solidFill>
                    <a:prstClr val="black"/>
                  </a:solidFill>
                  <a:latin typeface="Titillium Web" panose="00000500000000000000" pitchFamily="2" charset="0"/>
                </a:rPr>
                <a:t>20 %</a:t>
              </a:r>
              <a:endParaRPr kumimoji="0" lang="it-IT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tillium Web" panose="00000500000000000000" pitchFamily="2" charset="0"/>
              </a:endParaRPr>
            </a:p>
          </p:txBody>
        </p:sp>
      </p:grpSp>
      <p:sp>
        <p:nvSpPr>
          <p:cNvPr id="17" name="CasellaDiTesto 16">
            <a:extLst>
              <a:ext uri="{FF2B5EF4-FFF2-40B4-BE49-F238E27FC236}">
                <a16:creationId xmlns:a16="http://schemas.microsoft.com/office/drawing/2014/main" id="{44BB321F-8A03-5139-E057-46433D77AF11}"/>
              </a:ext>
            </a:extLst>
          </p:cNvPr>
          <p:cNvSpPr txBox="1"/>
          <p:nvPr/>
        </p:nvSpPr>
        <p:spPr>
          <a:xfrm>
            <a:off x="10108570" y="5569917"/>
            <a:ext cx="121953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lang="it-IT" sz="1200">
                <a:solidFill>
                  <a:prstClr val="black"/>
                </a:solidFill>
                <a:latin typeface="Titillium Web" panose="00000500000000000000" pitchFamily="2" charset="0"/>
              </a:rPr>
              <a:t>17 %</a:t>
            </a:r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tillium Web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05222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ttangolo con angoli arrotondati 12">
            <a:extLst>
              <a:ext uri="{FF2B5EF4-FFF2-40B4-BE49-F238E27FC236}">
                <a16:creationId xmlns:a16="http://schemas.microsoft.com/office/drawing/2014/main" id="{011AB5CC-9D0B-9E35-B322-71CE41CBCD83}"/>
              </a:ext>
            </a:extLst>
          </p:cNvPr>
          <p:cNvSpPr/>
          <p:nvPr/>
        </p:nvSpPr>
        <p:spPr>
          <a:xfrm>
            <a:off x="224682" y="1371514"/>
            <a:ext cx="11819497" cy="4936480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tillium Web" panose="00000500000000000000" pitchFamily="2" charset="0"/>
            </a:endParaRPr>
          </a:p>
        </p:txBody>
      </p:sp>
      <p:sp>
        <p:nvSpPr>
          <p:cNvPr id="114" name="Google Shape;114;p4"/>
          <p:cNvSpPr txBox="1">
            <a:spLocks noGrp="1"/>
          </p:cNvSpPr>
          <p:nvPr>
            <p:ph type="body" sz="quarter" idx="4294967295"/>
          </p:nvPr>
        </p:nvSpPr>
        <p:spPr>
          <a:xfrm>
            <a:off x="390618" y="-12372"/>
            <a:ext cx="7750206" cy="7921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indent="0">
              <a:lnSpc>
                <a:spcPct val="90000"/>
              </a:lnSpc>
              <a:spcBef>
                <a:spcPts val="1000"/>
              </a:spcBef>
              <a:buSzPct val="80000"/>
              <a:buNone/>
            </a:pPr>
            <a:r>
              <a:rPr lang="it-IT" b="1">
                <a:latin typeface="Titillium Web" panose="00000500000000000000" pitchFamily="2" charset="0"/>
                <a:cs typeface="+mj-cs"/>
              </a:rPr>
              <a:t>P</a:t>
            </a:r>
            <a:r>
              <a:rPr lang="it-IT" sz="3200" b="1">
                <a:solidFill>
                  <a:srgbClr val="000000"/>
                </a:solidFill>
                <a:latin typeface="Titillium Web" panose="00000500000000000000" pitchFamily="2" charset="0"/>
              </a:rPr>
              <a:t>rincipali interventi finanziati</a:t>
            </a:r>
            <a:endParaRPr lang="en-US" b="1">
              <a:solidFill>
                <a:schemeClr val="tx1"/>
              </a:solidFill>
              <a:latin typeface="Titillium Web" panose="00000500000000000000" pitchFamily="2" charset="0"/>
              <a:cs typeface="+mj-cs"/>
            </a:endParaRPr>
          </a:p>
        </p:txBody>
      </p:sp>
      <p:sp>
        <p:nvSpPr>
          <p:cNvPr id="47" name="Google Shape;180;p48">
            <a:extLst>
              <a:ext uri="{FF2B5EF4-FFF2-40B4-BE49-F238E27FC236}">
                <a16:creationId xmlns:a16="http://schemas.microsoft.com/office/drawing/2014/main" id="{F575A239-802A-056F-76EF-12A498067D5E}"/>
              </a:ext>
            </a:extLst>
          </p:cNvPr>
          <p:cNvSpPr txBox="1"/>
          <p:nvPr/>
        </p:nvSpPr>
        <p:spPr>
          <a:xfrm>
            <a:off x="9185448" y="6541734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tabLst/>
              <a:defRPr/>
            </a:pPr>
            <a:fld id="{00000000-1234-1234-1234-123412341234}" type="slidenum">
              <a:rPr kumimoji="0" lang="it-IT" sz="1100" b="0" i="0" u="none" strike="noStrike" kern="1200" cap="none" spc="0" normalizeH="0" baseline="0" noProof="0">
                <a:ln>
                  <a:noFill/>
                </a:ln>
                <a:solidFill>
                  <a:srgbClr val="7F7F7F"/>
                </a:solidFill>
                <a:effectLst/>
                <a:uLnTx/>
                <a:uFillTx/>
                <a:latin typeface="Titillium Web" panose="00000500000000000000" pitchFamily="2" charset="0"/>
                <a:ea typeface="Titillium Web"/>
                <a:cs typeface="Titillium Web"/>
                <a:sym typeface="Titillium Web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  <a:tabLst/>
                <a:defRPr/>
              </a:pPr>
              <a:t>12</a:t>
            </a:fld>
            <a:endParaRPr kumimoji="0" sz="1100" b="0" i="0" u="none" strike="noStrike" kern="1200" cap="none" spc="0" normalizeH="0" baseline="0" noProof="0">
              <a:ln>
                <a:noFill/>
              </a:ln>
              <a:solidFill>
                <a:srgbClr val="7F7F7F"/>
              </a:solidFill>
              <a:effectLst/>
              <a:uLnTx/>
              <a:uFillTx/>
              <a:latin typeface="Titillium Web" panose="00000500000000000000" pitchFamily="2" charset="0"/>
              <a:ea typeface="Titillium Web"/>
              <a:cs typeface="Titillium Web"/>
              <a:sym typeface="Titillium Web"/>
            </a:endParaRPr>
          </a:p>
        </p:txBody>
      </p:sp>
      <p:pic>
        <p:nvPicPr>
          <p:cNvPr id="3" name="Google Shape;120;p1">
            <a:extLst>
              <a:ext uri="{FF2B5EF4-FFF2-40B4-BE49-F238E27FC236}">
                <a16:creationId xmlns:a16="http://schemas.microsoft.com/office/drawing/2014/main" id="{C545A6D2-291A-04EF-209B-D1C56FAD2A85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24682" y="6216975"/>
            <a:ext cx="1045222" cy="562244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CasellaDiTesto 6">
            <a:extLst>
              <a:ext uri="{FF2B5EF4-FFF2-40B4-BE49-F238E27FC236}">
                <a16:creationId xmlns:a16="http://schemas.microsoft.com/office/drawing/2014/main" id="{0C7A1C7B-69B7-E233-FB52-1FDA4A563758}"/>
              </a:ext>
            </a:extLst>
          </p:cNvPr>
          <p:cNvSpPr txBox="1"/>
          <p:nvPr/>
        </p:nvSpPr>
        <p:spPr>
          <a:xfrm>
            <a:off x="-129491" y="801906"/>
            <a:ext cx="32742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800" b="1" i="0" u="none" strike="noStrike" kern="1200" cap="none" spc="0" normalizeH="0" baseline="0" noProof="0">
                <a:ln>
                  <a:noFill/>
                </a:ln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tillium Web" panose="00000500000000000000" pitchFamily="2" charset="0"/>
              </a:rPr>
              <a:t>CASA</a:t>
            </a:r>
          </a:p>
        </p:txBody>
      </p:sp>
      <p:pic>
        <p:nvPicPr>
          <p:cNvPr id="18" name="Picture 2">
            <a:extLst>
              <a:ext uri="{FF2B5EF4-FFF2-40B4-BE49-F238E27FC236}">
                <a16:creationId xmlns:a16="http://schemas.microsoft.com/office/drawing/2014/main" id="{A6D86520-B884-3DC5-7428-2481D6B3B7F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538200" y="848294"/>
            <a:ext cx="450434" cy="4504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10" name="Tabella 9">
            <a:extLst>
              <a:ext uri="{FF2B5EF4-FFF2-40B4-BE49-F238E27FC236}">
                <a16:creationId xmlns:a16="http://schemas.microsoft.com/office/drawing/2014/main" id="{E2281398-6D66-3064-E1CF-84722AC276A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56111001"/>
              </p:ext>
            </p:extLst>
          </p:nvPr>
        </p:nvGraphicFramePr>
        <p:xfrm>
          <a:off x="1292408" y="1668186"/>
          <a:ext cx="9684043" cy="438790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900034">
                  <a:extLst>
                    <a:ext uri="{9D8B030D-6E8A-4147-A177-3AD203B41FA5}">
                      <a16:colId xmlns:a16="http://schemas.microsoft.com/office/drawing/2014/main" val="3226896874"/>
                    </a:ext>
                  </a:extLst>
                </a:gridCol>
                <a:gridCol w="1749612">
                  <a:extLst>
                    <a:ext uri="{9D8B030D-6E8A-4147-A177-3AD203B41FA5}">
                      <a16:colId xmlns:a16="http://schemas.microsoft.com/office/drawing/2014/main" val="3200399153"/>
                    </a:ext>
                  </a:extLst>
                </a:gridCol>
                <a:gridCol w="2736921">
                  <a:extLst>
                    <a:ext uri="{9D8B030D-6E8A-4147-A177-3AD203B41FA5}">
                      <a16:colId xmlns:a16="http://schemas.microsoft.com/office/drawing/2014/main" val="946097489"/>
                    </a:ext>
                  </a:extLst>
                </a:gridCol>
                <a:gridCol w="3297476">
                  <a:extLst>
                    <a:ext uri="{9D8B030D-6E8A-4147-A177-3AD203B41FA5}">
                      <a16:colId xmlns:a16="http://schemas.microsoft.com/office/drawing/2014/main" val="610849758"/>
                    </a:ext>
                  </a:extLst>
                </a:gridCol>
              </a:tblGrid>
              <a:tr h="55636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u="none" strike="noStrike">
                          <a:effectLst/>
                          <a:latin typeface="Titillium Web" panose="00000500000000000000" pitchFamily="2" charset="0"/>
                        </a:rPr>
                        <a:t>Fonte di </a:t>
                      </a:r>
                      <a:r>
                        <a:rPr lang="en-US" sz="1500" b="1" u="none" strike="noStrike" err="1">
                          <a:effectLst/>
                          <a:latin typeface="Titillium Web" panose="00000500000000000000" pitchFamily="2" charset="0"/>
                        </a:rPr>
                        <a:t>finanziamento</a:t>
                      </a:r>
                      <a:endParaRPr lang="en-US" sz="1500" b="1" i="0" u="none" strike="noStrike">
                        <a:solidFill>
                          <a:srgbClr val="FFFFFF"/>
                        </a:solidFill>
                        <a:effectLst/>
                        <a:latin typeface="Titillium Web" panose="00000500000000000000" pitchFamily="2" charset="0"/>
                      </a:endParaRPr>
                    </a:p>
                  </a:txBody>
                  <a:tcPr marL="0" marR="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u="none" strike="noStrike">
                          <a:effectLst/>
                          <a:latin typeface="Titillium Web" panose="00000500000000000000" pitchFamily="2" charset="0"/>
                        </a:rPr>
                        <a:t>Sotto-</a:t>
                      </a:r>
                      <a:r>
                        <a:rPr lang="en-US" sz="1500" b="1" u="none" strike="noStrike" err="1">
                          <a:effectLst/>
                          <a:latin typeface="Titillium Web" panose="00000500000000000000" pitchFamily="2" charset="0"/>
                        </a:rPr>
                        <a:t>ambito</a:t>
                      </a:r>
                      <a:endParaRPr lang="en-US" sz="1500" b="1" i="0" u="none" strike="noStrike">
                        <a:solidFill>
                          <a:srgbClr val="FFFFFF"/>
                        </a:solidFill>
                        <a:effectLst/>
                        <a:latin typeface="Titillium Web" panose="00000500000000000000" pitchFamily="2" charset="0"/>
                      </a:endParaRPr>
                    </a:p>
                  </a:txBody>
                  <a:tcPr marL="0" marR="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u="none" strike="noStrike" err="1">
                          <a:effectLst/>
                          <a:latin typeface="Titillium Web" panose="00000500000000000000" pitchFamily="2" charset="0"/>
                        </a:rPr>
                        <a:t>Titolo</a:t>
                      </a:r>
                      <a:r>
                        <a:rPr lang="en-US" sz="1500" b="1" u="none" strike="noStrike">
                          <a:effectLst/>
                          <a:latin typeface="Titillium Web" panose="00000500000000000000" pitchFamily="2" charset="0"/>
                        </a:rPr>
                        <a:t> </a:t>
                      </a:r>
                      <a:r>
                        <a:rPr lang="en-US" sz="1500" b="1" u="none" strike="noStrike" err="1">
                          <a:effectLst/>
                          <a:latin typeface="Titillium Web" panose="00000500000000000000" pitchFamily="2" charset="0"/>
                        </a:rPr>
                        <a:t>progetto</a:t>
                      </a:r>
                      <a:endParaRPr lang="en-US" sz="1500" b="1" i="0" u="none" strike="noStrike">
                        <a:solidFill>
                          <a:srgbClr val="FFFFFF"/>
                        </a:solidFill>
                        <a:effectLst/>
                        <a:latin typeface="Titillium Web" panose="00000500000000000000" pitchFamily="2" charset="0"/>
                      </a:endParaRPr>
                    </a:p>
                  </a:txBody>
                  <a:tcPr marL="0" marR="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u="none" strike="noStrike" err="1">
                          <a:effectLst/>
                          <a:latin typeface="Titillium Web" panose="00000500000000000000" pitchFamily="2" charset="0"/>
                        </a:rPr>
                        <a:t>Intervento</a:t>
                      </a:r>
                      <a:endParaRPr lang="en-US" sz="1500" b="1" i="0" u="none" strike="noStrike">
                        <a:solidFill>
                          <a:srgbClr val="FFFFFF"/>
                        </a:solidFill>
                        <a:effectLst/>
                        <a:latin typeface="Titillium Web" panose="00000500000000000000" pitchFamily="2" charset="0"/>
                      </a:endParaRPr>
                    </a:p>
                  </a:txBody>
                  <a:tcPr marL="0" marR="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133394"/>
                  </a:ext>
                </a:extLst>
              </a:tr>
              <a:tr h="69176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  <a:latin typeface="Titillium Web" panose="00000500000000000000" pitchFamily="2" charset="0"/>
                        </a:rPr>
                        <a:t>PNC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Titillium Web" panose="00000500000000000000" pitchFamily="2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u="none" strike="noStrike">
                          <a:effectLst/>
                          <a:latin typeface="Titillium Web" panose="00000500000000000000" pitchFamily="2" charset="0"/>
                        </a:rPr>
                        <a:t>Interventi di demolizione e ricostruzione 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Titillium Web" panose="00000500000000000000" pitchFamily="2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err="1">
                          <a:effectLst/>
                          <a:latin typeface="Titillium Web" panose="00000500000000000000" pitchFamily="2" charset="0"/>
                        </a:rPr>
                        <a:t>Rigenerazione</a:t>
                      </a:r>
                      <a:r>
                        <a:rPr lang="en-US" sz="1200" u="none" strike="noStrike">
                          <a:effectLst/>
                          <a:latin typeface="Titillium Web" panose="00000500000000000000" pitchFamily="2" charset="0"/>
                        </a:rPr>
                        <a:t> </a:t>
                      </a:r>
                      <a:r>
                        <a:rPr lang="en-US" sz="1200" u="none" strike="noStrike" err="1">
                          <a:effectLst/>
                          <a:latin typeface="Titillium Web" panose="00000500000000000000" pitchFamily="2" charset="0"/>
                        </a:rPr>
                        <a:t>urbana</a:t>
                      </a:r>
                      <a:r>
                        <a:rPr lang="en-US" sz="1200" u="none" strike="noStrike">
                          <a:effectLst/>
                          <a:latin typeface="Titillium Web" panose="00000500000000000000" pitchFamily="2" charset="0"/>
                        </a:rPr>
                        <a:t>/ERP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Titillium Web" panose="00000500000000000000" pitchFamily="2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u="none" strike="noStrike">
                          <a:effectLst/>
                          <a:latin typeface="Titillium Web" panose="00000500000000000000" pitchFamily="2" charset="0"/>
                        </a:rPr>
                        <a:t>Via Tofano 5 - Torre C: Demolizione e ricostruzione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Titillium Web" panose="00000500000000000000" pitchFamily="2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073412441"/>
                  </a:ext>
                </a:extLst>
              </a:tr>
              <a:tr h="69176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  <a:latin typeface="Titillium Web" panose="00000500000000000000" pitchFamily="2" charset="0"/>
                        </a:rPr>
                        <a:t>PNRR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Titillium Web" panose="00000500000000000000" pitchFamily="2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u="none" strike="noStrike">
                          <a:effectLst/>
                          <a:latin typeface="Titillium Web" panose="00000500000000000000" pitchFamily="2" charset="0"/>
                        </a:rPr>
                        <a:t>Interventi di demolizione e ricostruzione 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Titillium Web" panose="00000500000000000000" pitchFamily="2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u="none" strike="noStrike">
                          <a:effectLst/>
                          <a:latin typeface="Titillium Web" panose="00000500000000000000" pitchFamily="2" charset="0"/>
                        </a:rPr>
                        <a:t>PINQUA- Progetto Pilota art.14 Milano metropoli di quartieri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Titillium Web" panose="00000500000000000000" pitchFamily="2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u="none" strike="noStrike">
                          <a:effectLst/>
                          <a:latin typeface="Titillium Web" panose="00000500000000000000" pitchFamily="2" charset="0"/>
                        </a:rPr>
                        <a:t>Demolizione e ricostruzione integrale degli edifici di edilizia residenziale pubblica di via giaggioli 7/9/11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Titillium Web" panose="00000500000000000000" pitchFamily="2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802889681"/>
                  </a:ext>
                </a:extLst>
              </a:tr>
              <a:tr h="111273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  <a:latin typeface="Titillium Web" panose="00000500000000000000" pitchFamily="2" charset="0"/>
                        </a:rPr>
                        <a:t>PNRR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Titillium Web" panose="00000500000000000000" pitchFamily="2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u="none" strike="noStrike">
                          <a:effectLst/>
                          <a:latin typeface="Titillium Web" panose="00000500000000000000" pitchFamily="2" charset="0"/>
                        </a:rPr>
                        <a:t>Interventi di riqualificazione e ristrutturazione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Titillium Web" panose="00000500000000000000" pitchFamily="2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err="1">
                          <a:effectLst/>
                          <a:latin typeface="Titillium Web" panose="00000500000000000000" pitchFamily="2" charset="0"/>
                        </a:rPr>
                        <a:t>Rigenerazione</a:t>
                      </a:r>
                      <a:r>
                        <a:rPr lang="en-US" sz="1200" u="none" strike="noStrike">
                          <a:effectLst/>
                          <a:latin typeface="Titillium Web" panose="00000500000000000000" pitchFamily="2" charset="0"/>
                        </a:rPr>
                        <a:t> </a:t>
                      </a:r>
                      <a:r>
                        <a:rPr lang="en-US" sz="1200" u="none" strike="noStrike" err="1">
                          <a:effectLst/>
                          <a:latin typeface="Titillium Web" panose="00000500000000000000" pitchFamily="2" charset="0"/>
                        </a:rPr>
                        <a:t>urbana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Titillium Web" panose="00000500000000000000" pitchFamily="2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u="none" strike="noStrike">
                          <a:effectLst/>
                          <a:latin typeface="Titillium Web" panose="00000500000000000000" pitchFamily="2" charset="0"/>
                        </a:rPr>
                        <a:t>Intervento di manutenzione straordinaria generale e riqualificazione energetica e impiantistica - via </a:t>
                      </a:r>
                      <a:r>
                        <a:rPr lang="it-IT" sz="1200" u="none" strike="noStrike" err="1">
                          <a:effectLst/>
                          <a:latin typeface="Titillium Web" panose="00000500000000000000" pitchFamily="2" charset="0"/>
                        </a:rPr>
                        <a:t>rizzoli</a:t>
                      </a:r>
                      <a:r>
                        <a:rPr lang="it-IT" sz="1200" u="none" strike="noStrike">
                          <a:effectLst/>
                          <a:latin typeface="Titillium Web" panose="00000500000000000000" pitchFamily="2" charset="0"/>
                        </a:rPr>
                        <a:t> 13-45 e 73-87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Titillium Web" panose="00000500000000000000" pitchFamily="2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983098970"/>
                  </a:ext>
                </a:extLst>
              </a:tr>
              <a:tr h="66764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  <a:latin typeface="Titillium Web" panose="00000500000000000000" pitchFamily="2" charset="0"/>
                        </a:rPr>
                        <a:t>PNRR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Titillium Web" panose="00000500000000000000" pitchFamily="2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u="none" strike="noStrike">
                          <a:effectLst/>
                          <a:latin typeface="Titillium Web" panose="00000500000000000000" pitchFamily="2" charset="0"/>
                        </a:rPr>
                        <a:t>Ampliamento dell'offerta dei servizi abitativi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Titillium Web" panose="00000500000000000000" pitchFamily="2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  <a:latin typeface="Titillium Web" panose="00000500000000000000" pitchFamily="2" charset="0"/>
                        </a:rPr>
                        <a:t>PINQUA- Move In Niguarda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Titillium Web" panose="00000500000000000000" pitchFamily="2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u="none" strike="noStrike">
                          <a:effectLst/>
                          <a:latin typeface="Titillium Web" panose="00000500000000000000" pitchFamily="2" charset="0"/>
                        </a:rPr>
                        <a:t>Ristrutturazione immobile di via pianell 15 per la realizzazione di nuovi servizi abitativi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Titillium Web" panose="00000500000000000000" pitchFamily="2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803304371"/>
                  </a:ext>
                </a:extLst>
              </a:tr>
              <a:tr h="667642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Titillium Web" panose="00000500000000000000" pitchFamily="2" charset="0"/>
                        </a:rPr>
                        <a:t>PNRR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Titillium Web" panose="00000500000000000000" pitchFamily="2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309" rtl="0" eaLnBrk="1" fontAlgn="ctr" latinLnBrk="0" hangingPunct="1"/>
                      <a:r>
                        <a:rPr lang="it-IT" sz="1200" u="none" strike="noStrike" kern="1200">
                          <a:solidFill>
                            <a:schemeClr val="dk1"/>
                          </a:solidFill>
                          <a:effectLst/>
                          <a:latin typeface="Titillium Web" panose="00000500000000000000" pitchFamily="2" charset="0"/>
                          <a:ea typeface="+mn-ea"/>
                          <a:cs typeface="+mn-cs"/>
                        </a:rPr>
                        <a:t>Ampliamento dell'offerta dei servizi abitativi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309" rtl="0" eaLnBrk="1" fontAlgn="ctr" latinLnBrk="0" hangingPunct="1"/>
                      <a:r>
                        <a:rPr lang="en-US" sz="1200" u="none" strike="noStrike" kern="1200">
                          <a:solidFill>
                            <a:schemeClr val="dk1"/>
                          </a:solidFill>
                          <a:effectLst/>
                          <a:latin typeface="Titillium Web" panose="00000500000000000000" pitchFamily="2" charset="0"/>
                          <a:ea typeface="+mn-ea"/>
                          <a:cs typeface="+mn-cs"/>
                        </a:rPr>
                        <a:t>PINQUA-Move In San Siro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309" rtl="0" eaLnBrk="1" fontAlgn="ctr" latinLnBrk="0" hangingPunct="1"/>
                      <a:r>
                        <a:rPr lang="it-IT" sz="1200" u="none" strike="noStrike" kern="1200">
                          <a:solidFill>
                            <a:schemeClr val="dk1"/>
                          </a:solidFill>
                          <a:effectLst/>
                          <a:latin typeface="Titillium Web" panose="00000500000000000000" pitchFamily="2" charset="0"/>
                          <a:ea typeface="+mn-ea"/>
                          <a:cs typeface="+mn-cs"/>
                        </a:rPr>
                        <a:t>Ristrutturazione immobile di via newton 15 per la realizzazione di nuovi servizi abitativi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94417529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4401522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ttangolo con angoli arrotondati 12">
            <a:extLst>
              <a:ext uri="{FF2B5EF4-FFF2-40B4-BE49-F238E27FC236}">
                <a16:creationId xmlns:a16="http://schemas.microsoft.com/office/drawing/2014/main" id="{011AB5CC-9D0B-9E35-B322-71CE41CBCD83}"/>
              </a:ext>
            </a:extLst>
          </p:cNvPr>
          <p:cNvSpPr/>
          <p:nvPr/>
        </p:nvSpPr>
        <p:spPr>
          <a:xfrm>
            <a:off x="525147" y="1450079"/>
            <a:ext cx="11366090" cy="4766896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tillium Web" panose="00000500000000000000" pitchFamily="2" charset="0"/>
            </a:endParaRPr>
          </a:p>
        </p:txBody>
      </p:sp>
      <p:sp>
        <p:nvSpPr>
          <p:cNvPr id="114" name="Google Shape;114;p4"/>
          <p:cNvSpPr txBox="1">
            <a:spLocks noGrp="1"/>
          </p:cNvSpPr>
          <p:nvPr>
            <p:ph type="body" sz="quarter" idx="4294967295"/>
          </p:nvPr>
        </p:nvSpPr>
        <p:spPr>
          <a:xfrm>
            <a:off x="390618" y="84904"/>
            <a:ext cx="7750206" cy="7921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ct val="80000"/>
              <a:buNone/>
            </a:pPr>
            <a:r>
              <a:rPr lang="en-US" b="1">
                <a:solidFill>
                  <a:schemeClr val="tx1"/>
                </a:solidFill>
                <a:latin typeface="Titillium Web" panose="00000500000000000000" pitchFamily="2" charset="0"/>
                <a:cs typeface="+mj-cs"/>
              </a:rPr>
              <a:t>Overview </a:t>
            </a:r>
            <a:r>
              <a:rPr lang="it-IT" b="1">
                <a:solidFill>
                  <a:schemeClr val="tx1"/>
                </a:solidFill>
                <a:latin typeface="Titillium Web" panose="00000500000000000000" pitchFamily="2" charset="0"/>
                <a:cs typeface="+mj-cs"/>
              </a:rPr>
              <a:t>risorse</a:t>
            </a:r>
            <a:r>
              <a:rPr lang="en-US" b="1">
                <a:solidFill>
                  <a:schemeClr val="tx1"/>
                </a:solidFill>
                <a:latin typeface="Titillium Web" panose="00000500000000000000" pitchFamily="2" charset="0"/>
                <a:cs typeface="+mj-cs"/>
              </a:rPr>
              <a:t> allocate per layer</a:t>
            </a:r>
          </a:p>
        </p:txBody>
      </p:sp>
      <p:sp>
        <p:nvSpPr>
          <p:cNvPr id="47" name="Google Shape;180;p48">
            <a:extLst>
              <a:ext uri="{FF2B5EF4-FFF2-40B4-BE49-F238E27FC236}">
                <a16:creationId xmlns:a16="http://schemas.microsoft.com/office/drawing/2014/main" id="{F575A239-802A-056F-76EF-12A498067D5E}"/>
              </a:ext>
            </a:extLst>
          </p:cNvPr>
          <p:cNvSpPr txBox="1"/>
          <p:nvPr/>
        </p:nvSpPr>
        <p:spPr>
          <a:xfrm>
            <a:off x="9185448" y="6541734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tabLst/>
              <a:defRPr/>
            </a:pPr>
            <a:fld id="{00000000-1234-1234-1234-123412341234}" type="slidenum">
              <a:rPr kumimoji="0" lang="it-IT" sz="1100" b="0" i="0" u="none" strike="noStrike" kern="1200" cap="none" spc="0" normalizeH="0" baseline="0" noProof="0">
                <a:ln>
                  <a:noFill/>
                </a:ln>
                <a:solidFill>
                  <a:srgbClr val="7F7F7F"/>
                </a:solidFill>
                <a:effectLst/>
                <a:uLnTx/>
                <a:uFillTx/>
                <a:latin typeface="Titillium Web" panose="00000500000000000000" pitchFamily="2" charset="0"/>
                <a:ea typeface="Titillium Web"/>
                <a:cs typeface="Titillium Web"/>
                <a:sym typeface="Titillium Web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  <a:tabLst/>
                <a:defRPr/>
              </a:pPr>
              <a:t>13</a:t>
            </a:fld>
            <a:endParaRPr kumimoji="0" sz="1100" b="0" i="0" u="none" strike="noStrike" kern="1200" cap="none" spc="0" normalizeH="0" baseline="0" noProof="0">
              <a:ln>
                <a:noFill/>
              </a:ln>
              <a:solidFill>
                <a:srgbClr val="7F7F7F"/>
              </a:solidFill>
              <a:effectLst/>
              <a:uLnTx/>
              <a:uFillTx/>
              <a:latin typeface="Titillium Web" panose="00000500000000000000" pitchFamily="2" charset="0"/>
              <a:ea typeface="Titillium Web"/>
              <a:cs typeface="Titillium Web"/>
              <a:sym typeface="Titillium Web"/>
            </a:endParaRPr>
          </a:p>
        </p:txBody>
      </p:sp>
      <p:pic>
        <p:nvPicPr>
          <p:cNvPr id="3" name="Google Shape;120;p1">
            <a:extLst>
              <a:ext uri="{FF2B5EF4-FFF2-40B4-BE49-F238E27FC236}">
                <a16:creationId xmlns:a16="http://schemas.microsoft.com/office/drawing/2014/main" id="{C545A6D2-291A-04EF-209B-D1C56FAD2A85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24682" y="6216975"/>
            <a:ext cx="1045222" cy="562244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CasellaDiTesto 1">
            <a:extLst>
              <a:ext uri="{FF2B5EF4-FFF2-40B4-BE49-F238E27FC236}">
                <a16:creationId xmlns:a16="http://schemas.microsoft.com/office/drawing/2014/main" id="{19EA47DC-4564-B485-8D9E-E8370ECF8033}"/>
              </a:ext>
            </a:extLst>
          </p:cNvPr>
          <p:cNvSpPr txBox="1"/>
          <p:nvPr/>
        </p:nvSpPr>
        <p:spPr>
          <a:xfrm>
            <a:off x="1592732" y="2844225"/>
            <a:ext cx="285152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32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tillium Web" panose="00000500000000000000" pitchFamily="2" charset="0"/>
              </a:rPr>
              <a:t>€ 103,08 mln</a:t>
            </a:r>
            <a:endParaRPr kumimoji="0" lang="it-IT" sz="2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tillium Web" panose="00000500000000000000" pitchFamily="2" charset="0"/>
            </a:endParaRPr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D2A58223-EAE1-5DA2-3CB3-D40DDC85982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71592" y="3453569"/>
            <a:ext cx="583200" cy="583200"/>
          </a:xfrm>
          <a:prstGeom prst="rect">
            <a:avLst/>
          </a:prstGeom>
        </p:spPr>
      </p:pic>
      <p:sp>
        <p:nvSpPr>
          <p:cNvPr id="5" name="CasellaDiTesto 4">
            <a:extLst>
              <a:ext uri="{FF2B5EF4-FFF2-40B4-BE49-F238E27FC236}">
                <a16:creationId xmlns:a16="http://schemas.microsoft.com/office/drawing/2014/main" id="{EF61A2F6-334D-11DF-4C06-4BD211392D23}"/>
              </a:ext>
            </a:extLst>
          </p:cNvPr>
          <p:cNvSpPr txBox="1"/>
          <p:nvPr/>
        </p:nvSpPr>
        <p:spPr>
          <a:xfrm>
            <a:off x="1631460" y="3451994"/>
            <a:ext cx="209104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32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tillium Web" panose="00000500000000000000" pitchFamily="2" charset="0"/>
              </a:rPr>
              <a:t>3 </a:t>
            </a:r>
            <a:r>
              <a:rPr kumimoji="0" lang="it-IT" sz="1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tillium Web" panose="00000500000000000000" pitchFamily="2" charset="0"/>
              </a:rPr>
              <a:t>interventi</a:t>
            </a:r>
            <a:endParaRPr kumimoji="0" lang="it-IT" sz="2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tillium Web" panose="00000500000000000000" pitchFamily="2" charset="0"/>
            </a:endParaRPr>
          </a:p>
        </p:txBody>
      </p:sp>
      <p:pic>
        <p:nvPicPr>
          <p:cNvPr id="6" name="Immagine 5">
            <a:extLst>
              <a:ext uri="{FF2B5EF4-FFF2-40B4-BE49-F238E27FC236}">
                <a16:creationId xmlns:a16="http://schemas.microsoft.com/office/drawing/2014/main" id="{203A0D14-22B7-2672-FBE8-2EE3FDCD039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02229" y="2844225"/>
            <a:ext cx="584774" cy="584774"/>
          </a:xfrm>
          <a:prstGeom prst="rect">
            <a:avLst/>
          </a:prstGeom>
        </p:spPr>
      </p:pic>
      <p:sp>
        <p:nvSpPr>
          <p:cNvPr id="7" name="CasellaDiTesto 6">
            <a:extLst>
              <a:ext uri="{FF2B5EF4-FFF2-40B4-BE49-F238E27FC236}">
                <a16:creationId xmlns:a16="http://schemas.microsoft.com/office/drawing/2014/main" id="{9DD248A7-528A-83D5-650A-72CB182E1172}"/>
              </a:ext>
            </a:extLst>
          </p:cNvPr>
          <p:cNvSpPr txBox="1"/>
          <p:nvPr/>
        </p:nvSpPr>
        <p:spPr>
          <a:xfrm>
            <a:off x="-96780" y="818667"/>
            <a:ext cx="375511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8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tillium Web" panose="00000500000000000000" pitchFamily="2" charset="0"/>
              </a:rPr>
              <a:t>CULTURA</a:t>
            </a:r>
          </a:p>
        </p:txBody>
      </p:sp>
      <p:pic>
        <p:nvPicPr>
          <p:cNvPr id="14" name="Picture 2">
            <a:extLst>
              <a:ext uri="{FF2B5EF4-FFF2-40B4-BE49-F238E27FC236}">
                <a16:creationId xmlns:a16="http://schemas.microsoft.com/office/drawing/2014/main" id="{E8823B57-DEC2-27BC-E312-21608ECCA0D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525147" y="881007"/>
            <a:ext cx="454188" cy="4466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5" name="Gruppo 14">
            <a:extLst>
              <a:ext uri="{FF2B5EF4-FFF2-40B4-BE49-F238E27FC236}">
                <a16:creationId xmlns:a16="http://schemas.microsoft.com/office/drawing/2014/main" id="{3112A87C-90D9-FE9B-12E8-16F2C10A1392}"/>
              </a:ext>
            </a:extLst>
          </p:cNvPr>
          <p:cNvGrpSpPr/>
          <p:nvPr/>
        </p:nvGrpSpPr>
        <p:grpSpPr>
          <a:xfrm>
            <a:off x="9304870" y="3056899"/>
            <a:ext cx="2165035" cy="279348"/>
            <a:chOff x="3990170" y="3333995"/>
            <a:chExt cx="2165035" cy="279348"/>
          </a:xfrm>
        </p:grpSpPr>
        <p:sp>
          <p:nvSpPr>
            <p:cNvPr id="8" name="CasellaDiTesto 7">
              <a:extLst>
                <a:ext uri="{FF2B5EF4-FFF2-40B4-BE49-F238E27FC236}">
                  <a16:creationId xmlns:a16="http://schemas.microsoft.com/office/drawing/2014/main" id="{3AA17D91-74C8-E39D-868C-DBC0B3C73F0B}"/>
                </a:ext>
              </a:extLst>
            </p:cNvPr>
            <p:cNvSpPr txBox="1"/>
            <p:nvPr/>
          </p:nvSpPr>
          <p:spPr>
            <a:xfrm>
              <a:off x="5067366" y="3333995"/>
              <a:ext cx="108783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171450" marR="0" lvl="0" indent="-17145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Wingdings" panose="05000000000000000000" pitchFamily="2" charset="2"/>
                <a:buChar char="ü"/>
                <a:tabLst/>
                <a:defRPr/>
              </a:pPr>
              <a:r>
                <a:rPr kumimoji="0" lang="it-IT" sz="12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tillium Web" panose="00000500000000000000" pitchFamily="2" charset="0"/>
                </a:rPr>
                <a:t>99,83 %</a:t>
              </a:r>
            </a:p>
          </p:txBody>
        </p:sp>
        <p:sp>
          <p:nvSpPr>
            <p:cNvPr id="24" name="CasellaDiTesto 23">
              <a:extLst>
                <a:ext uri="{FF2B5EF4-FFF2-40B4-BE49-F238E27FC236}">
                  <a16:creationId xmlns:a16="http://schemas.microsoft.com/office/drawing/2014/main" id="{7F01FE63-16AC-DC59-6DD2-489310405034}"/>
                </a:ext>
              </a:extLst>
            </p:cNvPr>
            <p:cNvSpPr txBox="1"/>
            <p:nvPr/>
          </p:nvSpPr>
          <p:spPr>
            <a:xfrm>
              <a:off x="3990170" y="3336344"/>
              <a:ext cx="117843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171450" marR="0" lvl="0" indent="-17145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Wingdings" panose="05000000000000000000" pitchFamily="2" charset="2"/>
                <a:buChar char="ü"/>
                <a:tabLst/>
                <a:defRPr/>
              </a:pPr>
              <a:r>
                <a:rPr kumimoji="0" lang="it-IT" sz="12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tillium Web" panose="00000500000000000000" pitchFamily="2" charset="0"/>
                </a:rPr>
                <a:t>2 Interventi</a:t>
              </a:r>
            </a:p>
          </p:txBody>
        </p:sp>
      </p:grpSp>
      <p:grpSp>
        <p:nvGrpSpPr>
          <p:cNvPr id="18" name="Gruppo 17">
            <a:extLst>
              <a:ext uri="{FF2B5EF4-FFF2-40B4-BE49-F238E27FC236}">
                <a16:creationId xmlns:a16="http://schemas.microsoft.com/office/drawing/2014/main" id="{2B16300A-67AB-0790-2F03-EB614449BF58}"/>
              </a:ext>
            </a:extLst>
          </p:cNvPr>
          <p:cNvGrpSpPr/>
          <p:nvPr/>
        </p:nvGrpSpPr>
        <p:grpSpPr>
          <a:xfrm>
            <a:off x="9360436" y="4030402"/>
            <a:ext cx="2374022" cy="283366"/>
            <a:chOff x="4024588" y="4027977"/>
            <a:chExt cx="2374022" cy="283366"/>
          </a:xfrm>
          <a:noFill/>
        </p:grpSpPr>
        <p:sp>
          <p:nvSpPr>
            <p:cNvPr id="9" name="CasellaDiTesto 8">
              <a:extLst>
                <a:ext uri="{FF2B5EF4-FFF2-40B4-BE49-F238E27FC236}">
                  <a16:creationId xmlns:a16="http://schemas.microsoft.com/office/drawing/2014/main" id="{E63E80B9-BD17-48E5-8928-D6F5D4CB591F}"/>
                </a:ext>
              </a:extLst>
            </p:cNvPr>
            <p:cNvSpPr txBox="1"/>
            <p:nvPr/>
          </p:nvSpPr>
          <p:spPr>
            <a:xfrm>
              <a:off x="5139037" y="4034344"/>
              <a:ext cx="1259573" cy="27699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marL="171450" marR="0" lvl="0" indent="-17145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Wingdings" panose="05000000000000000000" pitchFamily="2" charset="2"/>
                <a:buChar char="ü"/>
                <a:tabLst/>
                <a:defRPr/>
              </a:pPr>
              <a:r>
                <a:rPr lang="it-IT" sz="1200">
                  <a:solidFill>
                    <a:prstClr val="black"/>
                  </a:solidFill>
                  <a:latin typeface="Titillium Web" panose="00000500000000000000" pitchFamily="2" charset="0"/>
                </a:rPr>
                <a:t>0,17 %</a:t>
              </a:r>
            </a:p>
          </p:txBody>
        </p:sp>
        <p:sp>
          <p:nvSpPr>
            <p:cNvPr id="25" name="CasellaDiTesto 24">
              <a:extLst>
                <a:ext uri="{FF2B5EF4-FFF2-40B4-BE49-F238E27FC236}">
                  <a16:creationId xmlns:a16="http://schemas.microsoft.com/office/drawing/2014/main" id="{3C5862C2-55FB-4853-A956-1B53646AFD6F}"/>
                </a:ext>
              </a:extLst>
            </p:cNvPr>
            <p:cNvSpPr txBox="1"/>
            <p:nvPr/>
          </p:nvSpPr>
          <p:spPr>
            <a:xfrm>
              <a:off x="4024588" y="4027977"/>
              <a:ext cx="1259573" cy="27699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marL="171450" marR="0" lvl="0" indent="-17145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Wingdings" panose="05000000000000000000" pitchFamily="2" charset="2"/>
                <a:buChar char="ü"/>
                <a:tabLst/>
                <a:defRPr/>
              </a:pPr>
              <a:r>
                <a:rPr kumimoji="0" lang="it-IT" sz="12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tillium Web" panose="00000500000000000000" pitchFamily="2" charset="0"/>
                </a:rPr>
                <a:t>1 Intervento</a:t>
              </a:r>
            </a:p>
          </p:txBody>
        </p:sp>
      </p:grpSp>
      <p:graphicFrame>
        <p:nvGraphicFramePr>
          <p:cNvPr id="10" name="Grafico 9">
            <a:extLst>
              <a:ext uri="{FF2B5EF4-FFF2-40B4-BE49-F238E27FC236}">
                <a16:creationId xmlns:a16="http://schemas.microsoft.com/office/drawing/2014/main" id="{DA264F12-84D2-04DB-3920-FC927B8FBA8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35479058"/>
              </p:ext>
            </p:extLst>
          </p:nvPr>
        </p:nvGraphicFramePr>
        <p:xfrm>
          <a:off x="4722556" y="1772239"/>
          <a:ext cx="5824891" cy="430804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</p:spTree>
    <p:extLst>
      <p:ext uri="{BB962C8B-B14F-4D97-AF65-F5344CB8AC3E}">
        <p14:creationId xmlns:p14="http://schemas.microsoft.com/office/powerpoint/2010/main" val="250878277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ttangolo con angoli arrotondati 12">
            <a:extLst>
              <a:ext uri="{FF2B5EF4-FFF2-40B4-BE49-F238E27FC236}">
                <a16:creationId xmlns:a16="http://schemas.microsoft.com/office/drawing/2014/main" id="{011AB5CC-9D0B-9E35-B322-71CE41CBCD83}"/>
              </a:ext>
            </a:extLst>
          </p:cNvPr>
          <p:cNvSpPr/>
          <p:nvPr/>
        </p:nvSpPr>
        <p:spPr>
          <a:xfrm>
            <a:off x="319334" y="1434034"/>
            <a:ext cx="11647984" cy="4891351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tillium Web" panose="00000500000000000000" pitchFamily="2" charset="0"/>
            </a:endParaRPr>
          </a:p>
        </p:txBody>
      </p:sp>
      <p:sp>
        <p:nvSpPr>
          <p:cNvPr id="114" name="Google Shape;114;p4"/>
          <p:cNvSpPr txBox="1">
            <a:spLocks noGrp="1"/>
          </p:cNvSpPr>
          <p:nvPr>
            <p:ph type="body" sz="quarter" idx="4294967295"/>
          </p:nvPr>
        </p:nvSpPr>
        <p:spPr>
          <a:xfrm>
            <a:off x="390618" y="84904"/>
            <a:ext cx="7750206" cy="7921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indent="0">
              <a:lnSpc>
                <a:spcPct val="90000"/>
              </a:lnSpc>
              <a:spcBef>
                <a:spcPts val="1000"/>
              </a:spcBef>
              <a:buSzPct val="80000"/>
              <a:buNone/>
            </a:pPr>
            <a:r>
              <a:rPr lang="it-IT" b="1">
                <a:latin typeface="Titillium Web" panose="00000500000000000000" pitchFamily="2" charset="0"/>
                <a:cs typeface="+mj-cs"/>
              </a:rPr>
              <a:t>P</a:t>
            </a:r>
            <a:r>
              <a:rPr lang="it-IT" sz="3200" b="1">
                <a:solidFill>
                  <a:srgbClr val="000000"/>
                </a:solidFill>
                <a:latin typeface="Titillium Web" panose="00000500000000000000" pitchFamily="2" charset="0"/>
              </a:rPr>
              <a:t>rincipali interventi finanziati</a:t>
            </a:r>
            <a:endParaRPr lang="en-US" b="1">
              <a:solidFill>
                <a:schemeClr val="tx1"/>
              </a:solidFill>
              <a:latin typeface="Titillium Web" panose="00000500000000000000" pitchFamily="2" charset="0"/>
              <a:cs typeface="+mj-cs"/>
            </a:endParaRPr>
          </a:p>
        </p:txBody>
      </p:sp>
      <p:sp>
        <p:nvSpPr>
          <p:cNvPr id="47" name="Google Shape;180;p48">
            <a:extLst>
              <a:ext uri="{FF2B5EF4-FFF2-40B4-BE49-F238E27FC236}">
                <a16:creationId xmlns:a16="http://schemas.microsoft.com/office/drawing/2014/main" id="{F575A239-802A-056F-76EF-12A498067D5E}"/>
              </a:ext>
            </a:extLst>
          </p:cNvPr>
          <p:cNvSpPr txBox="1"/>
          <p:nvPr/>
        </p:nvSpPr>
        <p:spPr>
          <a:xfrm>
            <a:off x="9185448" y="6541734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tabLst/>
              <a:defRPr/>
            </a:pPr>
            <a:fld id="{00000000-1234-1234-1234-123412341234}" type="slidenum">
              <a:rPr kumimoji="0" lang="it-IT" sz="1100" b="0" i="0" u="none" strike="noStrike" kern="1200" cap="none" spc="0" normalizeH="0" baseline="0" noProof="0">
                <a:ln>
                  <a:noFill/>
                </a:ln>
                <a:solidFill>
                  <a:srgbClr val="7F7F7F"/>
                </a:solidFill>
                <a:effectLst/>
                <a:uLnTx/>
                <a:uFillTx/>
                <a:latin typeface="Titillium Web" panose="00000500000000000000" pitchFamily="2" charset="0"/>
                <a:ea typeface="Titillium Web"/>
                <a:cs typeface="Titillium Web"/>
                <a:sym typeface="Titillium Web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  <a:tabLst/>
                <a:defRPr/>
              </a:pPr>
              <a:t>14</a:t>
            </a:fld>
            <a:endParaRPr kumimoji="0" sz="1100" b="0" i="0" u="none" strike="noStrike" kern="1200" cap="none" spc="0" normalizeH="0" baseline="0" noProof="0">
              <a:ln>
                <a:noFill/>
              </a:ln>
              <a:solidFill>
                <a:srgbClr val="7F7F7F"/>
              </a:solidFill>
              <a:effectLst/>
              <a:uLnTx/>
              <a:uFillTx/>
              <a:latin typeface="Titillium Web" panose="00000500000000000000" pitchFamily="2" charset="0"/>
              <a:ea typeface="Titillium Web"/>
              <a:cs typeface="Titillium Web"/>
              <a:sym typeface="Titillium Web"/>
            </a:endParaRPr>
          </a:p>
        </p:txBody>
      </p:sp>
      <p:pic>
        <p:nvPicPr>
          <p:cNvPr id="3" name="Google Shape;120;p1">
            <a:extLst>
              <a:ext uri="{FF2B5EF4-FFF2-40B4-BE49-F238E27FC236}">
                <a16:creationId xmlns:a16="http://schemas.microsoft.com/office/drawing/2014/main" id="{C545A6D2-291A-04EF-209B-D1C56FAD2A85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24682" y="6216975"/>
            <a:ext cx="1045222" cy="562244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CasellaDiTesto 6">
            <a:extLst>
              <a:ext uri="{FF2B5EF4-FFF2-40B4-BE49-F238E27FC236}">
                <a16:creationId xmlns:a16="http://schemas.microsoft.com/office/drawing/2014/main" id="{9DD248A7-528A-83D5-650A-72CB182E1172}"/>
              </a:ext>
            </a:extLst>
          </p:cNvPr>
          <p:cNvSpPr txBox="1"/>
          <p:nvPr/>
        </p:nvSpPr>
        <p:spPr>
          <a:xfrm>
            <a:off x="-96780" y="818667"/>
            <a:ext cx="375511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8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tillium Web" panose="00000500000000000000" pitchFamily="2" charset="0"/>
              </a:rPr>
              <a:t>CULTURA</a:t>
            </a:r>
          </a:p>
        </p:txBody>
      </p:sp>
      <p:pic>
        <p:nvPicPr>
          <p:cNvPr id="14" name="Picture 2">
            <a:extLst>
              <a:ext uri="{FF2B5EF4-FFF2-40B4-BE49-F238E27FC236}">
                <a16:creationId xmlns:a16="http://schemas.microsoft.com/office/drawing/2014/main" id="{E8823B57-DEC2-27BC-E312-21608ECCA0D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525147" y="881007"/>
            <a:ext cx="454188" cy="4466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8" name="Tabella 7">
            <a:extLst>
              <a:ext uri="{FF2B5EF4-FFF2-40B4-BE49-F238E27FC236}">
                <a16:creationId xmlns:a16="http://schemas.microsoft.com/office/drawing/2014/main" id="{9697BFF1-B79A-0944-87D2-CAAC7B19D8B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2003538"/>
              </p:ext>
            </p:extLst>
          </p:nvPr>
        </p:nvGraphicFramePr>
        <p:xfrm>
          <a:off x="1230604" y="1692112"/>
          <a:ext cx="9825444" cy="437519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972501">
                  <a:extLst>
                    <a:ext uri="{9D8B030D-6E8A-4147-A177-3AD203B41FA5}">
                      <a16:colId xmlns:a16="http://schemas.microsoft.com/office/drawing/2014/main" val="896755593"/>
                    </a:ext>
                  </a:extLst>
                </a:gridCol>
                <a:gridCol w="1708271">
                  <a:extLst>
                    <a:ext uri="{9D8B030D-6E8A-4147-A177-3AD203B41FA5}">
                      <a16:colId xmlns:a16="http://schemas.microsoft.com/office/drawing/2014/main" val="2758108717"/>
                    </a:ext>
                  </a:extLst>
                </a:gridCol>
                <a:gridCol w="3212567">
                  <a:extLst>
                    <a:ext uri="{9D8B030D-6E8A-4147-A177-3AD203B41FA5}">
                      <a16:colId xmlns:a16="http://schemas.microsoft.com/office/drawing/2014/main" val="171650085"/>
                    </a:ext>
                  </a:extLst>
                </a:gridCol>
                <a:gridCol w="2932105">
                  <a:extLst>
                    <a:ext uri="{9D8B030D-6E8A-4147-A177-3AD203B41FA5}">
                      <a16:colId xmlns:a16="http://schemas.microsoft.com/office/drawing/2014/main" val="3868772417"/>
                    </a:ext>
                  </a:extLst>
                </a:gridCol>
              </a:tblGrid>
              <a:tr h="60599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u="none" strike="noStrike">
                          <a:solidFill>
                            <a:schemeClr val="tx1"/>
                          </a:solidFill>
                          <a:effectLst/>
                          <a:latin typeface="Titillium Web" panose="00000500000000000000" pitchFamily="2" charset="0"/>
                        </a:rPr>
                        <a:t>Fonte di </a:t>
                      </a:r>
                      <a:r>
                        <a:rPr lang="it-IT" sz="1500" b="1" u="none" strike="noStrike" noProof="0">
                          <a:solidFill>
                            <a:schemeClr val="tx1"/>
                          </a:solidFill>
                          <a:effectLst/>
                          <a:latin typeface="Titillium Web" panose="00000500000000000000" pitchFamily="2" charset="0"/>
                        </a:rPr>
                        <a:t>finanziamento</a:t>
                      </a:r>
                      <a:endParaRPr lang="it-IT" sz="1500" b="1" i="0" u="none" strike="noStrike" noProof="0">
                        <a:solidFill>
                          <a:schemeClr val="tx1"/>
                        </a:solidFill>
                        <a:effectLst/>
                        <a:latin typeface="Titillium Web" panose="00000500000000000000" pitchFamily="2" charset="0"/>
                      </a:endParaRPr>
                    </a:p>
                  </a:txBody>
                  <a:tcPr marL="0" marR="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u="none" strike="noStrike">
                          <a:solidFill>
                            <a:schemeClr val="tx1"/>
                          </a:solidFill>
                          <a:effectLst/>
                          <a:latin typeface="Titillium Web" panose="00000500000000000000" pitchFamily="2" charset="0"/>
                        </a:rPr>
                        <a:t>Sotto-ambito</a:t>
                      </a:r>
                      <a:endParaRPr lang="en-US" sz="1500" b="1" i="0" u="none" strike="noStrike">
                        <a:solidFill>
                          <a:schemeClr val="tx1"/>
                        </a:solidFill>
                        <a:effectLst/>
                        <a:latin typeface="Titillium Web" panose="00000500000000000000" pitchFamily="2" charset="0"/>
                      </a:endParaRPr>
                    </a:p>
                  </a:txBody>
                  <a:tcPr marL="0" marR="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1" u="none" strike="noStrike" noProof="0">
                          <a:solidFill>
                            <a:schemeClr val="tx1"/>
                          </a:solidFill>
                          <a:effectLst/>
                          <a:latin typeface="Titillium Web" panose="00000500000000000000" pitchFamily="2" charset="0"/>
                        </a:rPr>
                        <a:t>Titolo</a:t>
                      </a:r>
                      <a:r>
                        <a:rPr lang="en-US" sz="1500" b="1" u="none" strike="noStrike">
                          <a:solidFill>
                            <a:schemeClr val="tx1"/>
                          </a:solidFill>
                          <a:effectLst/>
                          <a:latin typeface="Titillium Web" panose="00000500000000000000" pitchFamily="2" charset="0"/>
                        </a:rPr>
                        <a:t> </a:t>
                      </a:r>
                      <a:r>
                        <a:rPr lang="it-IT" sz="1500" b="1" u="none" strike="noStrike" noProof="0">
                          <a:solidFill>
                            <a:schemeClr val="tx1"/>
                          </a:solidFill>
                          <a:effectLst/>
                          <a:latin typeface="Titillium Web" panose="00000500000000000000" pitchFamily="2" charset="0"/>
                        </a:rPr>
                        <a:t>progetto</a:t>
                      </a:r>
                      <a:endParaRPr lang="it-IT" sz="1500" b="1" i="0" u="none" strike="noStrike" noProof="0">
                        <a:solidFill>
                          <a:schemeClr val="tx1"/>
                        </a:solidFill>
                        <a:effectLst/>
                        <a:latin typeface="Titillium Web" panose="00000500000000000000" pitchFamily="2" charset="0"/>
                      </a:endParaRPr>
                    </a:p>
                  </a:txBody>
                  <a:tcPr marL="0" marR="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1" u="none" strike="noStrike" noProof="0">
                          <a:solidFill>
                            <a:schemeClr val="tx1"/>
                          </a:solidFill>
                          <a:effectLst/>
                          <a:latin typeface="Titillium Web" panose="00000500000000000000" pitchFamily="2" charset="0"/>
                        </a:rPr>
                        <a:t>Intervento</a:t>
                      </a:r>
                      <a:endParaRPr lang="it-IT" sz="1500" b="1" i="0" u="none" strike="noStrike" noProof="0">
                        <a:solidFill>
                          <a:schemeClr val="tx1"/>
                        </a:solidFill>
                        <a:effectLst/>
                        <a:latin typeface="Titillium Web" panose="00000500000000000000" pitchFamily="2" charset="0"/>
                      </a:endParaRPr>
                    </a:p>
                  </a:txBody>
                  <a:tcPr marL="0" marR="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03994932"/>
                  </a:ext>
                </a:extLst>
              </a:tr>
              <a:tr h="79925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  <a:latin typeface="Titillium Web" panose="00000500000000000000" pitchFamily="2" charset="0"/>
                        </a:rPr>
                        <a:t>PNC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Titillium Web" panose="00000500000000000000" pitchFamily="2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u="none" strike="noStrike" noProof="0">
                          <a:effectLst/>
                          <a:latin typeface="Titillium Web" panose="00000500000000000000" pitchFamily="2" charset="0"/>
                        </a:rPr>
                        <a:t>Biblioteche</a:t>
                      </a:r>
                      <a:r>
                        <a:rPr lang="en-US" sz="1200" u="none" strike="noStrike">
                          <a:effectLst/>
                          <a:latin typeface="Titillium Web" panose="00000500000000000000" pitchFamily="2" charset="0"/>
                        </a:rPr>
                        <a:t> 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Titillium Web" panose="00000500000000000000" pitchFamily="2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  <a:latin typeface="Titillium Web" panose="00000500000000000000" pitchFamily="2" charset="0"/>
                        </a:rPr>
                        <a:t>Grandi Attrattori Culturali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Titillium Web" panose="00000500000000000000" pitchFamily="2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u="none" strike="noStrike">
                          <a:effectLst/>
                          <a:latin typeface="Titillium Web" panose="00000500000000000000" pitchFamily="2" charset="0"/>
                        </a:rPr>
                        <a:t>Biblioteca Europea di Informazione e Cultura (BEIC)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Titillium Web" panose="00000500000000000000" pitchFamily="2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725777552"/>
                  </a:ext>
                </a:extLst>
              </a:tr>
              <a:tr h="83861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  <a:latin typeface="Titillium Web" panose="00000500000000000000" pitchFamily="2" charset="0"/>
                        </a:rPr>
                        <a:t>PNRR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Titillium Web" panose="00000500000000000000" pitchFamily="2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  <a:latin typeface="Titillium Web" panose="00000500000000000000" pitchFamily="2" charset="0"/>
                        </a:rPr>
                        <a:t>Biblioteche 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Titillium Web" panose="00000500000000000000" pitchFamily="2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u="none" strike="noStrike">
                          <a:effectLst/>
                          <a:latin typeface="Titillium Web" panose="00000500000000000000" pitchFamily="2" charset="0"/>
                        </a:rPr>
                        <a:t>PINQUA- Progetto Pilota art.14 Milano metropoli di quartieri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Titillium Web" panose="00000500000000000000" pitchFamily="2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u="none" strike="noStrike">
                          <a:effectLst/>
                          <a:latin typeface="Titillium Web" panose="00000500000000000000" pitchFamily="2" charset="0"/>
                        </a:rPr>
                        <a:t>Nuova biblioteca lorenteggio via e. odazio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Titillium Web" panose="00000500000000000000" pitchFamily="2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033372481"/>
                  </a:ext>
                </a:extLst>
              </a:tr>
              <a:tr h="213134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  <a:latin typeface="Titillium Web" panose="00000500000000000000" pitchFamily="2" charset="0"/>
                        </a:rPr>
                        <a:t>PNRR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Titillium Web" panose="00000500000000000000" pitchFamily="2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  <a:latin typeface="Titillium Web" panose="00000500000000000000" pitchFamily="2" charset="0"/>
                        </a:rPr>
                        <a:t>Musei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Titillium Web" panose="00000500000000000000" pitchFamily="2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u="none" strike="noStrike">
                          <a:effectLst/>
                          <a:latin typeface="Titillium Web" panose="00000500000000000000" pitchFamily="2" charset="0"/>
                        </a:rPr>
                        <a:t>Rimozione delle barriere fisiche e cognitive in musei, biblioteche e Rimozione delle barriere fisiche e cognitive in musei, biblioteche e archivi per consentire un più ampio accesso e partecipazione alla Cultura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Titillium Web" panose="00000500000000000000" pitchFamily="2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u="none" strike="noStrike">
                          <a:effectLst/>
                          <a:latin typeface="Titillium Web" panose="00000500000000000000" pitchFamily="2" charset="0"/>
                        </a:rPr>
                        <a:t>Riduzione delle barriere all’accessibilità presso il Museo del Novecento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Titillium Web" panose="00000500000000000000" pitchFamily="2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1607213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725939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ttangolo con angoli arrotondati 12">
            <a:extLst>
              <a:ext uri="{FF2B5EF4-FFF2-40B4-BE49-F238E27FC236}">
                <a16:creationId xmlns:a16="http://schemas.microsoft.com/office/drawing/2014/main" id="{011AB5CC-9D0B-9E35-B322-71CE41CBCD83}"/>
              </a:ext>
            </a:extLst>
          </p:cNvPr>
          <p:cNvSpPr/>
          <p:nvPr/>
        </p:nvSpPr>
        <p:spPr>
          <a:xfrm>
            <a:off x="390618" y="1370796"/>
            <a:ext cx="11366090" cy="4847255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R="0" lvl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it-IT" sz="1800" b="1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tillium Web" panose="00000500000000000000" pitchFamily="2" charset="0"/>
            </a:endParaRPr>
          </a:p>
        </p:txBody>
      </p:sp>
      <p:sp>
        <p:nvSpPr>
          <p:cNvPr id="114" name="Google Shape;114;p4"/>
          <p:cNvSpPr txBox="1">
            <a:spLocks noGrp="1"/>
          </p:cNvSpPr>
          <p:nvPr>
            <p:ph type="body" sz="quarter" idx="4294967295"/>
          </p:nvPr>
        </p:nvSpPr>
        <p:spPr>
          <a:xfrm>
            <a:off x="390618" y="84904"/>
            <a:ext cx="7750206" cy="7921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ct val="80000"/>
              <a:buNone/>
            </a:pPr>
            <a:r>
              <a:rPr lang="en-US" b="1">
                <a:solidFill>
                  <a:schemeClr val="tx1"/>
                </a:solidFill>
                <a:latin typeface="Titillium Web" panose="00000500000000000000" pitchFamily="2" charset="0"/>
                <a:cs typeface="+mj-cs"/>
              </a:rPr>
              <a:t>Overview </a:t>
            </a:r>
            <a:r>
              <a:rPr lang="it-IT" b="1">
                <a:solidFill>
                  <a:schemeClr val="tx1"/>
                </a:solidFill>
                <a:latin typeface="Titillium Web" panose="00000500000000000000" pitchFamily="2" charset="0"/>
                <a:cs typeface="+mj-cs"/>
              </a:rPr>
              <a:t>risorse</a:t>
            </a:r>
            <a:r>
              <a:rPr lang="en-US" b="1">
                <a:solidFill>
                  <a:schemeClr val="tx1"/>
                </a:solidFill>
                <a:latin typeface="Titillium Web" panose="00000500000000000000" pitchFamily="2" charset="0"/>
                <a:cs typeface="+mj-cs"/>
              </a:rPr>
              <a:t> allocate per layer</a:t>
            </a:r>
          </a:p>
        </p:txBody>
      </p:sp>
      <p:sp>
        <p:nvSpPr>
          <p:cNvPr id="47" name="Google Shape;180;p48">
            <a:extLst>
              <a:ext uri="{FF2B5EF4-FFF2-40B4-BE49-F238E27FC236}">
                <a16:creationId xmlns:a16="http://schemas.microsoft.com/office/drawing/2014/main" id="{F575A239-802A-056F-76EF-12A498067D5E}"/>
              </a:ext>
            </a:extLst>
          </p:cNvPr>
          <p:cNvSpPr txBox="1"/>
          <p:nvPr/>
        </p:nvSpPr>
        <p:spPr>
          <a:xfrm>
            <a:off x="9185448" y="6541734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tabLst/>
              <a:defRPr/>
            </a:pPr>
            <a:fld id="{00000000-1234-1234-1234-123412341234}" type="slidenum">
              <a:rPr kumimoji="0" lang="it-IT" sz="1100" b="0" i="0" u="none" strike="noStrike" kern="1200" cap="none" spc="0" normalizeH="0" baseline="0" noProof="0">
                <a:ln>
                  <a:noFill/>
                </a:ln>
                <a:solidFill>
                  <a:srgbClr val="7F7F7F"/>
                </a:solidFill>
                <a:effectLst/>
                <a:uLnTx/>
                <a:uFillTx/>
                <a:latin typeface="Titillium Web" panose="00000500000000000000" pitchFamily="2" charset="0"/>
                <a:ea typeface="Titillium Web"/>
                <a:cs typeface="Titillium Web"/>
                <a:sym typeface="Titillium Web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  <a:tabLst/>
                <a:defRPr/>
              </a:pPr>
              <a:t>15</a:t>
            </a:fld>
            <a:endParaRPr kumimoji="0" sz="1100" b="0" i="0" u="none" strike="noStrike" kern="1200" cap="none" spc="0" normalizeH="0" baseline="0" noProof="0">
              <a:ln>
                <a:noFill/>
              </a:ln>
              <a:solidFill>
                <a:srgbClr val="7F7F7F"/>
              </a:solidFill>
              <a:effectLst/>
              <a:uLnTx/>
              <a:uFillTx/>
              <a:latin typeface="Titillium Web" panose="00000500000000000000" pitchFamily="2" charset="0"/>
              <a:ea typeface="Titillium Web"/>
              <a:cs typeface="Titillium Web"/>
              <a:sym typeface="Titillium Web"/>
            </a:endParaRPr>
          </a:p>
        </p:txBody>
      </p:sp>
      <p:pic>
        <p:nvPicPr>
          <p:cNvPr id="3" name="Google Shape;120;p1">
            <a:extLst>
              <a:ext uri="{FF2B5EF4-FFF2-40B4-BE49-F238E27FC236}">
                <a16:creationId xmlns:a16="http://schemas.microsoft.com/office/drawing/2014/main" id="{C545A6D2-291A-04EF-209B-D1C56FAD2A85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24682" y="6216975"/>
            <a:ext cx="1045222" cy="562244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CasellaDiTesto 3">
            <a:extLst>
              <a:ext uri="{FF2B5EF4-FFF2-40B4-BE49-F238E27FC236}">
                <a16:creationId xmlns:a16="http://schemas.microsoft.com/office/drawing/2014/main" id="{7F9604DF-38B4-5E78-F87A-89C801A7D35E}"/>
              </a:ext>
            </a:extLst>
          </p:cNvPr>
          <p:cNvSpPr txBox="1"/>
          <p:nvPr/>
        </p:nvSpPr>
        <p:spPr>
          <a:xfrm>
            <a:off x="1470145" y="2905472"/>
            <a:ext cx="263904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32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tillium Web" panose="00000500000000000000" pitchFamily="2" charset="0"/>
              </a:rPr>
              <a:t>€ </a:t>
            </a:r>
            <a:r>
              <a:rPr lang="it-IT" sz="3200" b="1" noProof="0">
                <a:solidFill>
                  <a:prstClr val="black"/>
                </a:solidFill>
                <a:latin typeface="Titillium Web" panose="00000500000000000000" pitchFamily="2" charset="0"/>
              </a:rPr>
              <a:t>95</a:t>
            </a:r>
            <a:r>
              <a:rPr lang="it-IT" sz="3200" b="1">
                <a:solidFill>
                  <a:prstClr val="black"/>
                </a:solidFill>
                <a:latin typeface="Titillium Web" panose="00000500000000000000" pitchFamily="2" charset="0"/>
              </a:rPr>
              <a:t>,37</a:t>
            </a:r>
            <a:r>
              <a:rPr kumimoji="0" lang="it-IT" sz="32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tillium Web" panose="00000500000000000000" pitchFamily="2" charset="0"/>
              </a:rPr>
              <a:t> mln </a:t>
            </a:r>
            <a:endParaRPr kumimoji="0" lang="it-IT" sz="2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tillium Web" panose="00000500000000000000" pitchFamily="2" charset="0"/>
            </a:endParaRPr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F0CB513F-E6A5-336D-E25F-7381BEF0F61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598439" y="847576"/>
            <a:ext cx="450434" cy="4504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Immagine 5">
            <a:extLst>
              <a:ext uri="{FF2B5EF4-FFF2-40B4-BE49-F238E27FC236}">
                <a16:creationId xmlns:a16="http://schemas.microsoft.com/office/drawing/2014/main" id="{D8E7ED79-49B0-9D66-E22F-DDCD9B0D4F2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25145" y="3689022"/>
            <a:ext cx="583200" cy="583200"/>
          </a:xfrm>
          <a:prstGeom prst="rect">
            <a:avLst/>
          </a:prstGeom>
        </p:spPr>
      </p:pic>
      <p:sp>
        <p:nvSpPr>
          <p:cNvPr id="7" name="CasellaDiTesto 6">
            <a:extLst>
              <a:ext uri="{FF2B5EF4-FFF2-40B4-BE49-F238E27FC236}">
                <a16:creationId xmlns:a16="http://schemas.microsoft.com/office/drawing/2014/main" id="{389E8E9E-B776-13A1-B6EE-77E822CAA081}"/>
              </a:ext>
            </a:extLst>
          </p:cNvPr>
          <p:cNvSpPr txBox="1"/>
          <p:nvPr/>
        </p:nvSpPr>
        <p:spPr>
          <a:xfrm>
            <a:off x="1522237" y="3652509"/>
            <a:ext cx="20550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32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tillium Web" panose="00000500000000000000" pitchFamily="2" charset="0"/>
              </a:rPr>
              <a:t>11 </a:t>
            </a:r>
            <a:r>
              <a:rPr kumimoji="0" lang="it-IT" sz="1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tillium Web" panose="00000500000000000000" pitchFamily="2" charset="0"/>
              </a:rPr>
              <a:t>Interventi</a:t>
            </a:r>
            <a:endParaRPr kumimoji="0" lang="it-IT" sz="2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tillium Web" panose="00000500000000000000" pitchFamily="2" charset="0"/>
            </a:endParaRPr>
          </a:p>
        </p:txBody>
      </p:sp>
      <p:pic>
        <p:nvPicPr>
          <p:cNvPr id="8" name="Immagine 7">
            <a:extLst>
              <a:ext uri="{FF2B5EF4-FFF2-40B4-BE49-F238E27FC236}">
                <a16:creationId xmlns:a16="http://schemas.microsoft.com/office/drawing/2014/main" id="{6316AC3D-F5F7-C71F-FB2E-0473BEF6202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86158" y="2985006"/>
            <a:ext cx="584774" cy="584774"/>
          </a:xfrm>
          <a:prstGeom prst="rect">
            <a:avLst/>
          </a:prstGeom>
        </p:spPr>
      </p:pic>
      <p:sp>
        <p:nvSpPr>
          <p:cNvPr id="9" name="CasellaDiTesto 8">
            <a:extLst>
              <a:ext uri="{FF2B5EF4-FFF2-40B4-BE49-F238E27FC236}">
                <a16:creationId xmlns:a16="http://schemas.microsoft.com/office/drawing/2014/main" id="{4E62F310-A132-55D7-EA98-A490123E550E}"/>
              </a:ext>
            </a:extLst>
          </p:cNvPr>
          <p:cNvSpPr txBox="1"/>
          <p:nvPr/>
        </p:nvSpPr>
        <p:spPr>
          <a:xfrm>
            <a:off x="609444" y="835089"/>
            <a:ext cx="45828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800" b="1" i="0" u="none" strike="noStrike" kern="1200" cap="none" spc="0" normalizeH="0" baseline="0" noProof="0">
                <a:ln>
                  <a:noFill/>
                </a:ln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tillium Web" panose="00000500000000000000" pitchFamily="2" charset="0"/>
              </a:rPr>
              <a:t>EDUCAZIONE E SCUOLE</a:t>
            </a:r>
          </a:p>
        </p:txBody>
      </p:sp>
      <p:graphicFrame>
        <p:nvGraphicFramePr>
          <p:cNvPr id="19" name="Grafico 18">
            <a:extLst>
              <a:ext uri="{FF2B5EF4-FFF2-40B4-BE49-F238E27FC236}">
                <a16:creationId xmlns:a16="http://schemas.microsoft.com/office/drawing/2014/main" id="{915FD665-1230-1DAC-3793-312D0BFF7A4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37649444"/>
              </p:ext>
            </p:extLst>
          </p:nvPr>
        </p:nvGraphicFramePr>
        <p:xfrm>
          <a:off x="4937760" y="1627252"/>
          <a:ext cx="5669088" cy="45897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grpSp>
        <p:nvGrpSpPr>
          <p:cNvPr id="10" name="Gruppo 9">
            <a:extLst>
              <a:ext uri="{FF2B5EF4-FFF2-40B4-BE49-F238E27FC236}">
                <a16:creationId xmlns:a16="http://schemas.microsoft.com/office/drawing/2014/main" id="{46DED066-D687-A1B0-931F-B9DD8AE6AAB6}"/>
              </a:ext>
            </a:extLst>
          </p:cNvPr>
          <p:cNvGrpSpPr/>
          <p:nvPr/>
        </p:nvGrpSpPr>
        <p:grpSpPr>
          <a:xfrm>
            <a:off x="8569901" y="2385054"/>
            <a:ext cx="2385065" cy="327368"/>
            <a:chOff x="3468164" y="4216504"/>
            <a:chExt cx="2209645" cy="277004"/>
          </a:xfrm>
        </p:grpSpPr>
        <p:sp>
          <p:nvSpPr>
            <p:cNvPr id="22" name="CasellaDiTesto 8">
              <a:extLst>
                <a:ext uri="{FF2B5EF4-FFF2-40B4-BE49-F238E27FC236}">
                  <a16:creationId xmlns:a16="http://schemas.microsoft.com/office/drawing/2014/main" id="{2BEC3E9E-1547-48E5-CA6E-83B27B4C48D9}"/>
                </a:ext>
              </a:extLst>
            </p:cNvPr>
            <p:cNvSpPr txBox="1"/>
            <p:nvPr/>
          </p:nvSpPr>
          <p:spPr>
            <a:xfrm>
              <a:off x="4589970" y="4216509"/>
              <a:ext cx="108783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marL="171450" marR="0" lvl="0" indent="-17145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Wingdings" panose="05000000000000000000" pitchFamily="2" charset="2"/>
                <a:buChar char="ü"/>
                <a:tabLst/>
                <a:defRPr/>
              </a:pPr>
              <a:r>
                <a:rPr lang="it-IT" sz="1200" noProof="0">
                  <a:solidFill>
                    <a:prstClr val="black"/>
                  </a:solidFill>
                  <a:latin typeface="Titillium Web" panose="00000500000000000000" pitchFamily="2" charset="0"/>
                </a:rPr>
                <a:t>59</a:t>
              </a:r>
              <a:r>
                <a:rPr kumimoji="0" lang="it-IT" sz="12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tillium Web" panose="00000500000000000000" pitchFamily="2" charset="0"/>
                </a:rPr>
                <a:t> %</a:t>
              </a:r>
            </a:p>
          </p:txBody>
        </p:sp>
        <p:sp>
          <p:nvSpPr>
            <p:cNvPr id="23" name="CasellaDiTesto 15">
              <a:extLst>
                <a:ext uri="{FF2B5EF4-FFF2-40B4-BE49-F238E27FC236}">
                  <a16:creationId xmlns:a16="http://schemas.microsoft.com/office/drawing/2014/main" id="{9D053AE3-299E-380D-4761-037417DDC3FF}"/>
                </a:ext>
              </a:extLst>
            </p:cNvPr>
            <p:cNvSpPr txBox="1"/>
            <p:nvPr/>
          </p:nvSpPr>
          <p:spPr>
            <a:xfrm>
              <a:off x="3468164" y="4216504"/>
              <a:ext cx="122100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marL="171450" marR="0" lvl="0" indent="-17145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Wingdings" panose="05000000000000000000" pitchFamily="2" charset="2"/>
                <a:buChar char="ü"/>
                <a:tabLst/>
                <a:defRPr/>
              </a:pPr>
              <a:r>
                <a:rPr kumimoji="0" lang="it-IT" sz="12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tillium Web" panose="00000500000000000000" pitchFamily="2" charset="0"/>
                </a:rPr>
                <a:t>6 Interventi</a:t>
              </a:r>
            </a:p>
          </p:txBody>
        </p:sp>
      </p:grpSp>
      <p:grpSp>
        <p:nvGrpSpPr>
          <p:cNvPr id="15" name="Gruppo 14">
            <a:extLst>
              <a:ext uri="{FF2B5EF4-FFF2-40B4-BE49-F238E27FC236}">
                <a16:creationId xmlns:a16="http://schemas.microsoft.com/office/drawing/2014/main" id="{5F7A9039-8161-14F5-42FA-28F67DEEF308}"/>
              </a:ext>
            </a:extLst>
          </p:cNvPr>
          <p:cNvGrpSpPr/>
          <p:nvPr/>
        </p:nvGrpSpPr>
        <p:grpSpPr>
          <a:xfrm>
            <a:off x="8588232" y="3689022"/>
            <a:ext cx="2385065" cy="327364"/>
            <a:chOff x="3687972" y="7307040"/>
            <a:chExt cx="2209645" cy="277000"/>
          </a:xfrm>
        </p:grpSpPr>
        <p:sp>
          <p:nvSpPr>
            <p:cNvPr id="20" name="CasellaDiTesto 8">
              <a:extLst>
                <a:ext uri="{FF2B5EF4-FFF2-40B4-BE49-F238E27FC236}">
                  <a16:creationId xmlns:a16="http://schemas.microsoft.com/office/drawing/2014/main" id="{EEBBA284-6086-F021-C2AD-EBF5159E89E8}"/>
                </a:ext>
              </a:extLst>
            </p:cNvPr>
            <p:cNvSpPr txBox="1"/>
            <p:nvPr/>
          </p:nvSpPr>
          <p:spPr>
            <a:xfrm>
              <a:off x="4809778" y="7307041"/>
              <a:ext cx="108783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marL="171450" marR="0" lvl="0" indent="-17145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Wingdings" panose="05000000000000000000" pitchFamily="2" charset="2"/>
                <a:buChar char="ü"/>
                <a:tabLst/>
                <a:defRPr/>
              </a:pPr>
              <a:r>
                <a:rPr lang="it-IT" sz="1200" kern="1200" noProof="0">
                  <a:solidFill>
                    <a:prstClr val="black"/>
                  </a:solidFill>
                  <a:latin typeface="Titillium Web" panose="00000500000000000000" pitchFamily="2" charset="0"/>
                </a:rPr>
                <a:t>33</a:t>
              </a:r>
              <a:r>
                <a:rPr kumimoji="0" lang="it-IT" sz="12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tillium Web" panose="00000500000000000000" pitchFamily="2" charset="0"/>
                </a:rPr>
                <a:t> %</a:t>
              </a:r>
            </a:p>
          </p:txBody>
        </p:sp>
        <p:sp>
          <p:nvSpPr>
            <p:cNvPr id="21" name="CasellaDiTesto 15">
              <a:extLst>
                <a:ext uri="{FF2B5EF4-FFF2-40B4-BE49-F238E27FC236}">
                  <a16:creationId xmlns:a16="http://schemas.microsoft.com/office/drawing/2014/main" id="{B5392082-4123-81EE-A12E-E36670918939}"/>
                </a:ext>
              </a:extLst>
            </p:cNvPr>
            <p:cNvSpPr txBox="1"/>
            <p:nvPr/>
          </p:nvSpPr>
          <p:spPr>
            <a:xfrm>
              <a:off x="3687972" y="7307040"/>
              <a:ext cx="122100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marL="171450" marR="0" lvl="0" indent="-17145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Wingdings" panose="05000000000000000000" pitchFamily="2" charset="2"/>
                <a:buChar char="ü"/>
                <a:tabLst/>
                <a:defRPr/>
              </a:pPr>
              <a:r>
                <a:rPr kumimoji="0" lang="it-IT" sz="12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tillium Web" panose="00000500000000000000" pitchFamily="2" charset="0"/>
                </a:rPr>
                <a:t>2 Interventi</a:t>
              </a:r>
            </a:p>
          </p:txBody>
        </p:sp>
      </p:grpSp>
      <p:grpSp>
        <p:nvGrpSpPr>
          <p:cNvPr id="16" name="Gruppo 15">
            <a:extLst>
              <a:ext uri="{FF2B5EF4-FFF2-40B4-BE49-F238E27FC236}">
                <a16:creationId xmlns:a16="http://schemas.microsoft.com/office/drawing/2014/main" id="{C70999E1-BF51-E72F-9107-D395F77B477D}"/>
              </a:ext>
            </a:extLst>
          </p:cNvPr>
          <p:cNvGrpSpPr/>
          <p:nvPr/>
        </p:nvGrpSpPr>
        <p:grpSpPr>
          <a:xfrm>
            <a:off x="8606563" y="5158444"/>
            <a:ext cx="2385065" cy="327407"/>
            <a:chOff x="3687972" y="7307040"/>
            <a:chExt cx="2209645" cy="277000"/>
          </a:xfrm>
        </p:grpSpPr>
        <p:sp>
          <p:nvSpPr>
            <p:cNvPr id="17" name="CasellaDiTesto 8">
              <a:extLst>
                <a:ext uri="{FF2B5EF4-FFF2-40B4-BE49-F238E27FC236}">
                  <a16:creationId xmlns:a16="http://schemas.microsoft.com/office/drawing/2014/main" id="{2AE408BD-050A-1E8B-FDC5-A40F6858A9BA}"/>
                </a:ext>
              </a:extLst>
            </p:cNvPr>
            <p:cNvSpPr txBox="1"/>
            <p:nvPr/>
          </p:nvSpPr>
          <p:spPr>
            <a:xfrm>
              <a:off x="4809778" y="7307041"/>
              <a:ext cx="108783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marL="171450" marR="0" lvl="0" indent="-17145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Wingdings" panose="05000000000000000000" pitchFamily="2" charset="2"/>
                <a:buChar char="ü"/>
                <a:tabLst/>
                <a:defRPr/>
              </a:pPr>
              <a:r>
                <a:rPr lang="it-IT" sz="1200" kern="1200" noProof="0">
                  <a:solidFill>
                    <a:prstClr val="black"/>
                  </a:solidFill>
                  <a:latin typeface="Titillium Web" panose="00000500000000000000" pitchFamily="2" charset="0"/>
                </a:rPr>
                <a:t>8</a:t>
              </a:r>
              <a:r>
                <a:rPr kumimoji="0" lang="it-IT" sz="12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tillium Web" panose="00000500000000000000" pitchFamily="2" charset="0"/>
                </a:rPr>
                <a:t> %</a:t>
              </a:r>
            </a:p>
          </p:txBody>
        </p:sp>
        <p:sp>
          <p:nvSpPr>
            <p:cNvPr id="18" name="CasellaDiTesto 15">
              <a:extLst>
                <a:ext uri="{FF2B5EF4-FFF2-40B4-BE49-F238E27FC236}">
                  <a16:creationId xmlns:a16="http://schemas.microsoft.com/office/drawing/2014/main" id="{85033A8F-CE01-9C38-08F2-082F6836EDFB}"/>
                </a:ext>
              </a:extLst>
            </p:cNvPr>
            <p:cNvSpPr txBox="1"/>
            <p:nvPr/>
          </p:nvSpPr>
          <p:spPr>
            <a:xfrm>
              <a:off x="3687972" y="7307040"/>
              <a:ext cx="122100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marL="171450" marR="0" lvl="0" indent="-17145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Wingdings" panose="05000000000000000000" pitchFamily="2" charset="2"/>
                <a:buChar char="ü"/>
                <a:tabLst/>
                <a:defRPr/>
              </a:pPr>
              <a:r>
                <a:rPr lang="it-IT" sz="1200" kern="1200">
                  <a:solidFill>
                    <a:prstClr val="black"/>
                  </a:solidFill>
                  <a:latin typeface="Titillium Web" panose="00000500000000000000" pitchFamily="2" charset="0"/>
                </a:rPr>
                <a:t>3</a:t>
              </a:r>
              <a:r>
                <a:rPr kumimoji="0" lang="it-IT" sz="12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tillium Web" panose="00000500000000000000" pitchFamily="2" charset="0"/>
                </a:rPr>
                <a:t> Interventi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20122046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ttangolo con angoli arrotondati 12">
            <a:extLst>
              <a:ext uri="{FF2B5EF4-FFF2-40B4-BE49-F238E27FC236}">
                <a16:creationId xmlns:a16="http://schemas.microsoft.com/office/drawing/2014/main" id="{011AB5CC-9D0B-9E35-B322-71CE41CBCD83}"/>
              </a:ext>
            </a:extLst>
          </p:cNvPr>
          <p:cNvSpPr/>
          <p:nvPr/>
        </p:nvSpPr>
        <p:spPr>
          <a:xfrm>
            <a:off x="224682" y="1376588"/>
            <a:ext cx="11502262" cy="4948798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R="0" lvl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it-IT" sz="1800" b="1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tillium Web" panose="00000500000000000000" pitchFamily="2" charset="0"/>
            </a:endParaRPr>
          </a:p>
        </p:txBody>
      </p:sp>
      <p:sp>
        <p:nvSpPr>
          <p:cNvPr id="114" name="Google Shape;114;p4"/>
          <p:cNvSpPr txBox="1">
            <a:spLocks noGrp="1"/>
          </p:cNvSpPr>
          <p:nvPr>
            <p:ph type="body" sz="quarter" idx="4294967295"/>
          </p:nvPr>
        </p:nvSpPr>
        <p:spPr>
          <a:xfrm>
            <a:off x="390618" y="84904"/>
            <a:ext cx="7750206" cy="7921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indent="0">
              <a:lnSpc>
                <a:spcPct val="90000"/>
              </a:lnSpc>
              <a:spcBef>
                <a:spcPts val="1000"/>
              </a:spcBef>
              <a:buSzPct val="80000"/>
              <a:buNone/>
            </a:pPr>
            <a:r>
              <a:rPr lang="it-IT" b="1">
                <a:latin typeface="Titillium Web" panose="00000500000000000000" pitchFamily="2" charset="0"/>
                <a:cs typeface="+mj-cs"/>
              </a:rPr>
              <a:t>P</a:t>
            </a:r>
            <a:r>
              <a:rPr lang="it-IT" sz="3200" b="1">
                <a:solidFill>
                  <a:srgbClr val="000000"/>
                </a:solidFill>
                <a:latin typeface="Titillium Web" panose="00000500000000000000" pitchFamily="2" charset="0"/>
              </a:rPr>
              <a:t>rincipali interventi finanziati</a:t>
            </a:r>
            <a:endParaRPr lang="en-US" b="1">
              <a:solidFill>
                <a:schemeClr val="tx1"/>
              </a:solidFill>
              <a:latin typeface="Titillium Web" panose="00000500000000000000" pitchFamily="2" charset="0"/>
              <a:cs typeface="+mj-cs"/>
            </a:endParaRPr>
          </a:p>
        </p:txBody>
      </p:sp>
      <p:sp>
        <p:nvSpPr>
          <p:cNvPr id="47" name="Google Shape;180;p48">
            <a:extLst>
              <a:ext uri="{FF2B5EF4-FFF2-40B4-BE49-F238E27FC236}">
                <a16:creationId xmlns:a16="http://schemas.microsoft.com/office/drawing/2014/main" id="{F575A239-802A-056F-76EF-12A498067D5E}"/>
              </a:ext>
            </a:extLst>
          </p:cNvPr>
          <p:cNvSpPr txBox="1"/>
          <p:nvPr/>
        </p:nvSpPr>
        <p:spPr>
          <a:xfrm>
            <a:off x="9185448" y="6541734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tabLst/>
              <a:defRPr/>
            </a:pPr>
            <a:fld id="{00000000-1234-1234-1234-123412341234}" type="slidenum">
              <a:rPr kumimoji="0" lang="it-IT" sz="1100" b="0" i="0" u="none" strike="noStrike" kern="1200" cap="none" spc="0" normalizeH="0" baseline="0" noProof="0">
                <a:ln>
                  <a:noFill/>
                </a:ln>
                <a:solidFill>
                  <a:srgbClr val="7F7F7F"/>
                </a:solidFill>
                <a:effectLst/>
                <a:uLnTx/>
                <a:uFillTx/>
                <a:latin typeface="Titillium Web" panose="00000500000000000000" pitchFamily="2" charset="0"/>
                <a:ea typeface="Titillium Web"/>
                <a:cs typeface="Titillium Web"/>
                <a:sym typeface="Titillium Web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  <a:tabLst/>
                <a:defRPr/>
              </a:pPr>
              <a:t>16</a:t>
            </a:fld>
            <a:endParaRPr kumimoji="0" sz="1100" b="0" i="0" u="none" strike="noStrike" kern="1200" cap="none" spc="0" normalizeH="0" baseline="0" noProof="0">
              <a:ln>
                <a:noFill/>
              </a:ln>
              <a:solidFill>
                <a:srgbClr val="7F7F7F"/>
              </a:solidFill>
              <a:effectLst/>
              <a:uLnTx/>
              <a:uFillTx/>
              <a:latin typeface="Titillium Web" panose="00000500000000000000" pitchFamily="2" charset="0"/>
              <a:ea typeface="Titillium Web"/>
              <a:cs typeface="Titillium Web"/>
              <a:sym typeface="Titillium Web"/>
            </a:endParaRPr>
          </a:p>
        </p:txBody>
      </p:sp>
      <p:pic>
        <p:nvPicPr>
          <p:cNvPr id="3" name="Google Shape;120;p1">
            <a:extLst>
              <a:ext uri="{FF2B5EF4-FFF2-40B4-BE49-F238E27FC236}">
                <a16:creationId xmlns:a16="http://schemas.microsoft.com/office/drawing/2014/main" id="{C545A6D2-291A-04EF-209B-D1C56FAD2A85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24682" y="6216975"/>
            <a:ext cx="1045222" cy="562244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2">
            <a:extLst>
              <a:ext uri="{FF2B5EF4-FFF2-40B4-BE49-F238E27FC236}">
                <a16:creationId xmlns:a16="http://schemas.microsoft.com/office/drawing/2014/main" id="{F0CB513F-E6A5-336D-E25F-7381BEF0F61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598439" y="847576"/>
            <a:ext cx="450434" cy="4504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CasellaDiTesto 8">
            <a:extLst>
              <a:ext uri="{FF2B5EF4-FFF2-40B4-BE49-F238E27FC236}">
                <a16:creationId xmlns:a16="http://schemas.microsoft.com/office/drawing/2014/main" id="{4E62F310-A132-55D7-EA98-A490123E550E}"/>
              </a:ext>
            </a:extLst>
          </p:cNvPr>
          <p:cNvSpPr txBox="1"/>
          <p:nvPr/>
        </p:nvSpPr>
        <p:spPr>
          <a:xfrm>
            <a:off x="390618" y="853368"/>
            <a:ext cx="50486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800" b="1" i="0" u="none" strike="noStrike" kern="1200" cap="none" spc="0" normalizeH="0" baseline="0" noProof="0">
                <a:ln>
                  <a:noFill/>
                </a:ln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tillium Web" panose="00000500000000000000" pitchFamily="2" charset="0"/>
              </a:rPr>
              <a:t>EDUCAZIONE E SCUOLE</a:t>
            </a:r>
          </a:p>
        </p:txBody>
      </p:sp>
      <p:graphicFrame>
        <p:nvGraphicFramePr>
          <p:cNvPr id="11" name="Tabella 10">
            <a:extLst>
              <a:ext uri="{FF2B5EF4-FFF2-40B4-BE49-F238E27FC236}">
                <a16:creationId xmlns:a16="http://schemas.microsoft.com/office/drawing/2014/main" id="{23ACDECA-74F7-EAFB-5AA9-728D3438C6F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3083877"/>
              </p:ext>
            </p:extLst>
          </p:nvPr>
        </p:nvGraphicFramePr>
        <p:xfrm>
          <a:off x="1156354" y="1632575"/>
          <a:ext cx="9879291" cy="443682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074121">
                  <a:extLst>
                    <a:ext uri="{9D8B030D-6E8A-4147-A177-3AD203B41FA5}">
                      <a16:colId xmlns:a16="http://schemas.microsoft.com/office/drawing/2014/main" val="1400566565"/>
                    </a:ext>
                  </a:extLst>
                </a:gridCol>
                <a:gridCol w="1739582">
                  <a:extLst>
                    <a:ext uri="{9D8B030D-6E8A-4147-A177-3AD203B41FA5}">
                      <a16:colId xmlns:a16="http://schemas.microsoft.com/office/drawing/2014/main" val="2072428116"/>
                    </a:ext>
                  </a:extLst>
                </a:gridCol>
                <a:gridCol w="2414245">
                  <a:extLst>
                    <a:ext uri="{9D8B030D-6E8A-4147-A177-3AD203B41FA5}">
                      <a16:colId xmlns:a16="http://schemas.microsoft.com/office/drawing/2014/main" val="3568961649"/>
                    </a:ext>
                  </a:extLst>
                </a:gridCol>
                <a:gridCol w="3651343">
                  <a:extLst>
                    <a:ext uri="{9D8B030D-6E8A-4147-A177-3AD203B41FA5}">
                      <a16:colId xmlns:a16="http://schemas.microsoft.com/office/drawing/2014/main" val="4273903285"/>
                    </a:ext>
                  </a:extLst>
                </a:gridCol>
              </a:tblGrid>
              <a:tr h="40252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u="none" strike="noStrike">
                          <a:effectLst/>
                          <a:latin typeface="Titillium Web" panose="00000500000000000000" pitchFamily="2" charset="0"/>
                        </a:rPr>
                        <a:t>Fonte di </a:t>
                      </a:r>
                      <a:r>
                        <a:rPr lang="en-US" sz="1500" b="1" u="none" strike="noStrike" err="1">
                          <a:effectLst/>
                          <a:latin typeface="Titillium Web" panose="00000500000000000000" pitchFamily="2" charset="0"/>
                        </a:rPr>
                        <a:t>finanziamento</a:t>
                      </a:r>
                      <a:endParaRPr lang="en-US" sz="1500" b="1" i="0" u="none" strike="noStrike">
                        <a:solidFill>
                          <a:srgbClr val="FFFFFF"/>
                        </a:solidFill>
                        <a:effectLst/>
                        <a:latin typeface="Titillium Web" panose="00000500000000000000" pitchFamily="2" charset="0"/>
                      </a:endParaRPr>
                    </a:p>
                  </a:txBody>
                  <a:tcPr marL="0" marR="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u="none" strike="noStrike">
                          <a:effectLst/>
                          <a:latin typeface="Titillium Web" panose="00000500000000000000" pitchFamily="2" charset="0"/>
                        </a:rPr>
                        <a:t>Sotto-ambito</a:t>
                      </a:r>
                      <a:endParaRPr lang="en-US" sz="1500" b="1" i="0" u="none" strike="noStrike">
                        <a:solidFill>
                          <a:srgbClr val="FFFFFF"/>
                        </a:solidFill>
                        <a:effectLst/>
                        <a:latin typeface="Titillium Web" panose="00000500000000000000" pitchFamily="2" charset="0"/>
                      </a:endParaRPr>
                    </a:p>
                  </a:txBody>
                  <a:tcPr marL="0" marR="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u="none" strike="noStrike" err="1">
                          <a:effectLst/>
                          <a:latin typeface="Titillium Web" panose="00000500000000000000" pitchFamily="2" charset="0"/>
                        </a:rPr>
                        <a:t>Titolo</a:t>
                      </a:r>
                      <a:r>
                        <a:rPr lang="en-US" sz="1500" b="1" u="none" strike="noStrike">
                          <a:effectLst/>
                          <a:latin typeface="Titillium Web" panose="00000500000000000000" pitchFamily="2" charset="0"/>
                        </a:rPr>
                        <a:t> </a:t>
                      </a:r>
                      <a:r>
                        <a:rPr lang="en-US" sz="1500" b="1" u="none" strike="noStrike" err="1">
                          <a:effectLst/>
                          <a:latin typeface="Titillium Web" panose="00000500000000000000" pitchFamily="2" charset="0"/>
                        </a:rPr>
                        <a:t>progetto</a:t>
                      </a:r>
                      <a:endParaRPr lang="en-US" sz="1500" b="1" i="0" u="none" strike="noStrike">
                        <a:solidFill>
                          <a:srgbClr val="FFFFFF"/>
                        </a:solidFill>
                        <a:effectLst/>
                        <a:latin typeface="Titillium Web" panose="00000500000000000000" pitchFamily="2" charset="0"/>
                      </a:endParaRPr>
                    </a:p>
                  </a:txBody>
                  <a:tcPr marL="0" marR="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u="none" strike="noStrike" err="1">
                          <a:effectLst/>
                          <a:latin typeface="Titillium Web" panose="00000500000000000000" pitchFamily="2" charset="0"/>
                        </a:rPr>
                        <a:t>Intervento</a:t>
                      </a:r>
                      <a:endParaRPr lang="en-US" sz="1500" b="1" i="0" u="none" strike="noStrike">
                        <a:solidFill>
                          <a:srgbClr val="FFFFFF"/>
                        </a:solidFill>
                        <a:effectLst/>
                        <a:latin typeface="Titillium Web" panose="00000500000000000000" pitchFamily="2" charset="0"/>
                      </a:endParaRPr>
                    </a:p>
                  </a:txBody>
                  <a:tcPr marL="0" marR="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98855524"/>
                  </a:ext>
                </a:extLst>
              </a:tr>
              <a:tr h="52555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  <a:latin typeface="Titillium Web" panose="00000500000000000000" pitchFamily="2" charset="0"/>
                        </a:rPr>
                        <a:t>PNRR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Titillium Web" panose="00000500000000000000" pitchFamily="2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  <a:latin typeface="Titillium Web" panose="00000500000000000000" pitchFamily="2" charset="0"/>
                        </a:rPr>
                        <a:t>Riqualificazione edifici scolastici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Titillium Web" panose="00000500000000000000" pitchFamily="2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  <a:latin typeface="Titillium Web" panose="00000500000000000000" pitchFamily="2" charset="0"/>
                        </a:rPr>
                        <a:t>Edilizia Scolastica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Titillium Web" panose="00000500000000000000" pitchFamily="2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  <a:latin typeface="Titillium Web" panose="00000500000000000000" pitchFamily="2" charset="0"/>
                        </a:rPr>
                        <a:t>Scialoia Lotto 2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Titillium Web" panose="00000500000000000000" pitchFamily="2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96578965"/>
                  </a:ext>
                </a:extLst>
              </a:tr>
              <a:tr h="87591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  <a:latin typeface="Titillium Web" panose="00000500000000000000" pitchFamily="2" charset="0"/>
                        </a:rPr>
                        <a:t>PNRR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Titillium Web" panose="00000500000000000000" pitchFamily="2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  <a:latin typeface="Titillium Web" panose="00000500000000000000" pitchFamily="2" charset="0"/>
                        </a:rPr>
                        <a:t>Realizzazione nuove scuole 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Titillium Web" panose="00000500000000000000" pitchFamily="2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  <a:latin typeface="Titillium Web" panose="00000500000000000000" pitchFamily="2" charset="0"/>
                        </a:rPr>
                        <a:t>PUI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Titillium Web" panose="00000500000000000000" pitchFamily="2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u="none" strike="noStrike">
                          <a:effectLst/>
                          <a:latin typeface="Titillium Web" panose="00000500000000000000" pitchFamily="2" charset="0"/>
                        </a:rPr>
                        <a:t>Risanamento conservativo dell’edificio sito in Viale Delle Rimembranze di Lambrate n. 24, da destinare a uso scolastico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Titillium Web" panose="00000500000000000000" pitchFamily="2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080632618"/>
                  </a:ext>
                </a:extLst>
              </a:tr>
              <a:tr h="70073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  <a:latin typeface="Titillium Web" panose="00000500000000000000" pitchFamily="2" charset="0"/>
                        </a:rPr>
                        <a:t>PNRR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Titillium Web" panose="00000500000000000000" pitchFamily="2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  <a:latin typeface="Titillium Web" panose="00000500000000000000" pitchFamily="2" charset="0"/>
                        </a:rPr>
                        <a:t>Realizzazione nuove scuole 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Titillium Web" panose="00000500000000000000" pitchFamily="2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  <a:latin typeface="Titillium Web" panose="00000500000000000000" pitchFamily="2" charset="0"/>
                        </a:rPr>
                        <a:t>PUI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Titillium Web" panose="00000500000000000000" pitchFamily="2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u="none" strike="noStrike">
                          <a:effectLst/>
                          <a:latin typeface="Titillium Web" panose="00000500000000000000" pitchFamily="2" charset="0"/>
                        </a:rPr>
                        <a:t>Realizzazione di una scuola primaria in via Caduti in Missione di Pace - Quartiere Rubattino- Municipio 3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Titillium Web" panose="00000500000000000000" pitchFamily="2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800182466"/>
                  </a:ext>
                </a:extLst>
              </a:tr>
              <a:tr h="96604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kern="1200">
                          <a:solidFill>
                            <a:schemeClr val="dk1"/>
                          </a:solidFill>
                          <a:effectLst/>
                          <a:latin typeface="Titillium Web" panose="00000500000000000000" pitchFamily="2" charset="0"/>
                          <a:ea typeface="+mn-ea"/>
                          <a:cs typeface="+mn-cs"/>
                        </a:rPr>
                        <a:t>PNRR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kern="1200">
                          <a:solidFill>
                            <a:schemeClr val="dk1"/>
                          </a:solidFill>
                          <a:effectLst/>
                          <a:latin typeface="Titillium Web" panose="00000500000000000000" pitchFamily="2" charset="0"/>
                          <a:ea typeface="+mn-ea"/>
                          <a:cs typeface="+mn-cs"/>
                        </a:rPr>
                        <a:t>Riqualificazione edifici scolastici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u="none" strike="noStrike" kern="1200">
                          <a:solidFill>
                            <a:schemeClr val="dk1"/>
                          </a:solidFill>
                          <a:effectLst/>
                          <a:latin typeface="Titillium Web" panose="00000500000000000000" pitchFamily="2" charset="0"/>
                          <a:ea typeface="+mn-ea"/>
                          <a:cs typeface="+mn-cs"/>
                        </a:rPr>
                        <a:t>Realizzazione di nuovi edifici scolastici pubblici mediante sostituzione edilizia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u="none" strike="noStrike" kern="1200">
                          <a:solidFill>
                            <a:schemeClr val="dk1"/>
                          </a:solidFill>
                          <a:effectLst/>
                          <a:latin typeface="Titillium Web" panose="00000500000000000000" pitchFamily="2" charset="0"/>
                          <a:ea typeface="+mn-ea"/>
                          <a:cs typeface="+mn-cs"/>
                        </a:rPr>
                        <a:t>Scuola secondaria di I Grado di Viale Sarca 24 (Municipio 9) - demolizione, bonifica e ricostruzione dell'edificio scolastico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550173609"/>
                  </a:ext>
                </a:extLst>
              </a:tr>
              <a:tr h="96604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kern="1200">
                          <a:solidFill>
                            <a:schemeClr val="dk1"/>
                          </a:solidFill>
                          <a:effectLst/>
                          <a:latin typeface="Titillium Web" panose="00000500000000000000" pitchFamily="2" charset="0"/>
                          <a:ea typeface="+mn-ea"/>
                          <a:cs typeface="+mn-cs"/>
                        </a:rPr>
                        <a:t>PNRR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kern="1200">
                          <a:solidFill>
                            <a:schemeClr val="dk1"/>
                          </a:solidFill>
                          <a:effectLst/>
                          <a:latin typeface="Titillium Web" panose="00000500000000000000" pitchFamily="2" charset="0"/>
                          <a:ea typeface="+mn-ea"/>
                          <a:cs typeface="+mn-cs"/>
                        </a:rPr>
                        <a:t>Riqualificazione edifici scolastici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kern="1200">
                          <a:solidFill>
                            <a:schemeClr val="dk1"/>
                          </a:solidFill>
                          <a:effectLst/>
                          <a:latin typeface="Titillium Web" panose="00000500000000000000" pitchFamily="2" charset="0"/>
                          <a:ea typeface="+mn-ea"/>
                          <a:cs typeface="+mn-cs"/>
                        </a:rPr>
                        <a:t>Edilizia Scolastica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u="none" strike="noStrike" kern="1200">
                          <a:solidFill>
                            <a:schemeClr val="dk1"/>
                          </a:solidFill>
                          <a:effectLst/>
                          <a:latin typeface="Titillium Web" panose="00000500000000000000" pitchFamily="2" charset="0"/>
                          <a:ea typeface="+mn-ea"/>
                          <a:cs typeface="+mn-cs"/>
                        </a:rPr>
                        <a:t>Bonifica e demolizione dell'edificio di via Pizzigoni n. 9 e realizzazione di una nuova scuola secondaria di 1° grado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96612976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6360757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ttangolo con angoli arrotondati 12">
            <a:extLst>
              <a:ext uri="{FF2B5EF4-FFF2-40B4-BE49-F238E27FC236}">
                <a16:creationId xmlns:a16="http://schemas.microsoft.com/office/drawing/2014/main" id="{011AB5CC-9D0B-9E35-B322-71CE41CBCD83}"/>
              </a:ext>
            </a:extLst>
          </p:cNvPr>
          <p:cNvSpPr/>
          <p:nvPr/>
        </p:nvSpPr>
        <p:spPr>
          <a:xfrm>
            <a:off x="224682" y="1420343"/>
            <a:ext cx="11366090" cy="4766896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tillium Web" panose="00000500000000000000" pitchFamily="2" charset="0"/>
            </a:endParaRPr>
          </a:p>
        </p:txBody>
      </p:sp>
      <p:sp>
        <p:nvSpPr>
          <p:cNvPr id="114" name="Google Shape;114;p4"/>
          <p:cNvSpPr txBox="1">
            <a:spLocks noGrp="1"/>
          </p:cNvSpPr>
          <p:nvPr>
            <p:ph type="body" sz="quarter" idx="4294967295"/>
          </p:nvPr>
        </p:nvSpPr>
        <p:spPr>
          <a:xfrm>
            <a:off x="390618" y="84904"/>
            <a:ext cx="7750206" cy="7921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ct val="80000"/>
              <a:buNone/>
            </a:pPr>
            <a:r>
              <a:rPr lang="en-US" b="1">
                <a:solidFill>
                  <a:schemeClr val="tx1"/>
                </a:solidFill>
                <a:latin typeface="Titillium Web" panose="00000500000000000000" pitchFamily="2" charset="0"/>
                <a:cs typeface="+mj-cs"/>
              </a:rPr>
              <a:t>Overview </a:t>
            </a:r>
            <a:r>
              <a:rPr lang="it-IT" b="1">
                <a:solidFill>
                  <a:schemeClr val="tx1"/>
                </a:solidFill>
                <a:latin typeface="Titillium Web" panose="00000500000000000000" pitchFamily="2" charset="0"/>
                <a:cs typeface="+mj-cs"/>
              </a:rPr>
              <a:t>risorse</a:t>
            </a:r>
            <a:r>
              <a:rPr lang="en-US" b="1">
                <a:solidFill>
                  <a:schemeClr val="tx1"/>
                </a:solidFill>
                <a:latin typeface="Titillium Web" panose="00000500000000000000" pitchFamily="2" charset="0"/>
                <a:cs typeface="+mj-cs"/>
              </a:rPr>
              <a:t> allocate per layer</a:t>
            </a:r>
          </a:p>
        </p:txBody>
      </p:sp>
      <p:sp>
        <p:nvSpPr>
          <p:cNvPr id="47" name="Google Shape;180;p48">
            <a:extLst>
              <a:ext uri="{FF2B5EF4-FFF2-40B4-BE49-F238E27FC236}">
                <a16:creationId xmlns:a16="http://schemas.microsoft.com/office/drawing/2014/main" id="{F575A239-802A-056F-76EF-12A498067D5E}"/>
              </a:ext>
            </a:extLst>
          </p:cNvPr>
          <p:cNvSpPr txBox="1"/>
          <p:nvPr/>
        </p:nvSpPr>
        <p:spPr>
          <a:xfrm>
            <a:off x="9185448" y="6541734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tabLst/>
              <a:defRPr/>
            </a:pPr>
            <a:fld id="{00000000-1234-1234-1234-123412341234}" type="slidenum">
              <a:rPr kumimoji="0" lang="it-IT" sz="1100" b="0" i="0" u="none" strike="noStrike" kern="1200" cap="none" spc="0" normalizeH="0" baseline="0" noProof="0">
                <a:ln>
                  <a:noFill/>
                </a:ln>
                <a:solidFill>
                  <a:srgbClr val="7F7F7F"/>
                </a:solidFill>
                <a:effectLst/>
                <a:uLnTx/>
                <a:uFillTx/>
                <a:latin typeface="Titillium Web" panose="00000500000000000000" pitchFamily="2" charset="0"/>
                <a:ea typeface="Titillium Web"/>
                <a:cs typeface="Titillium Web"/>
                <a:sym typeface="Titillium Web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  <a:tabLst/>
                <a:defRPr/>
              </a:pPr>
              <a:t>17</a:t>
            </a:fld>
            <a:endParaRPr kumimoji="0" sz="1100" b="0" i="0" u="none" strike="noStrike" kern="1200" cap="none" spc="0" normalizeH="0" baseline="0" noProof="0">
              <a:ln>
                <a:noFill/>
              </a:ln>
              <a:solidFill>
                <a:srgbClr val="7F7F7F"/>
              </a:solidFill>
              <a:effectLst/>
              <a:uLnTx/>
              <a:uFillTx/>
              <a:latin typeface="Titillium Web" panose="00000500000000000000" pitchFamily="2" charset="0"/>
              <a:ea typeface="Titillium Web"/>
              <a:cs typeface="Titillium Web"/>
              <a:sym typeface="Titillium Web"/>
            </a:endParaRPr>
          </a:p>
        </p:txBody>
      </p:sp>
      <p:pic>
        <p:nvPicPr>
          <p:cNvPr id="3" name="Google Shape;120;p1">
            <a:extLst>
              <a:ext uri="{FF2B5EF4-FFF2-40B4-BE49-F238E27FC236}">
                <a16:creationId xmlns:a16="http://schemas.microsoft.com/office/drawing/2014/main" id="{C545A6D2-291A-04EF-209B-D1C56FAD2A85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24682" y="6216975"/>
            <a:ext cx="1045222" cy="562244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CasellaDiTesto 1">
            <a:extLst>
              <a:ext uri="{FF2B5EF4-FFF2-40B4-BE49-F238E27FC236}">
                <a16:creationId xmlns:a16="http://schemas.microsoft.com/office/drawing/2014/main" id="{1EDC5A05-55C2-F064-EE99-B8021CD81015}"/>
              </a:ext>
            </a:extLst>
          </p:cNvPr>
          <p:cNvSpPr txBox="1"/>
          <p:nvPr/>
        </p:nvSpPr>
        <p:spPr>
          <a:xfrm>
            <a:off x="1464669" y="2981925"/>
            <a:ext cx="248475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32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tillium Web" panose="00000500000000000000" pitchFamily="2" charset="0"/>
              </a:rPr>
              <a:t>€ 14,4 mln</a:t>
            </a:r>
            <a:endParaRPr kumimoji="0" lang="it-IT" sz="2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tillium Web" panose="00000500000000000000" pitchFamily="2" charset="0"/>
            </a:endParaRP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20391D78-3B12-5F4C-A063-6549C24AFBF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543440" y="880556"/>
            <a:ext cx="454187" cy="4466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Immagine 4">
            <a:extLst>
              <a:ext uri="{FF2B5EF4-FFF2-40B4-BE49-F238E27FC236}">
                <a16:creationId xmlns:a16="http://schemas.microsoft.com/office/drawing/2014/main" id="{88C7DCD6-92E2-3ABF-5996-2173A23EEE7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51440" y="3673978"/>
            <a:ext cx="583200" cy="583200"/>
          </a:xfrm>
          <a:prstGeom prst="rect">
            <a:avLst/>
          </a:prstGeom>
        </p:spPr>
      </p:pic>
      <p:sp>
        <p:nvSpPr>
          <p:cNvPr id="6" name="CasellaDiTesto 5">
            <a:extLst>
              <a:ext uri="{FF2B5EF4-FFF2-40B4-BE49-F238E27FC236}">
                <a16:creationId xmlns:a16="http://schemas.microsoft.com/office/drawing/2014/main" id="{176668EC-80A0-094F-6456-922A4251AE40}"/>
              </a:ext>
            </a:extLst>
          </p:cNvPr>
          <p:cNvSpPr txBox="1"/>
          <p:nvPr/>
        </p:nvSpPr>
        <p:spPr>
          <a:xfrm>
            <a:off x="1496149" y="3653185"/>
            <a:ext cx="173895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32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tillium Web" panose="00000500000000000000" pitchFamily="2" charset="0"/>
              </a:rPr>
              <a:t>2 </a:t>
            </a:r>
            <a:r>
              <a:rPr kumimoji="0" lang="it-IT" sz="1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tillium Web" panose="00000500000000000000" pitchFamily="2" charset="0"/>
              </a:rPr>
              <a:t>Interventi</a:t>
            </a:r>
            <a:endParaRPr kumimoji="0" lang="it-IT" sz="2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tillium Web" panose="00000500000000000000" pitchFamily="2" charset="0"/>
            </a:endParaRPr>
          </a:p>
        </p:txBody>
      </p:sp>
      <p:pic>
        <p:nvPicPr>
          <p:cNvPr id="7" name="Immagine 6">
            <a:extLst>
              <a:ext uri="{FF2B5EF4-FFF2-40B4-BE49-F238E27FC236}">
                <a16:creationId xmlns:a16="http://schemas.microsoft.com/office/drawing/2014/main" id="{CFB25191-3397-C7A7-F728-260A74F1C1C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30770" y="2981925"/>
            <a:ext cx="584774" cy="584774"/>
          </a:xfrm>
          <a:prstGeom prst="rect">
            <a:avLst/>
          </a:prstGeom>
        </p:spPr>
      </p:pic>
      <p:sp>
        <p:nvSpPr>
          <p:cNvPr id="8" name="CasellaDiTesto 7">
            <a:extLst>
              <a:ext uri="{FF2B5EF4-FFF2-40B4-BE49-F238E27FC236}">
                <a16:creationId xmlns:a16="http://schemas.microsoft.com/office/drawing/2014/main" id="{D8083841-9D35-967D-D565-1002E0C05CAC}"/>
              </a:ext>
            </a:extLst>
          </p:cNvPr>
          <p:cNvSpPr txBox="1"/>
          <p:nvPr/>
        </p:nvSpPr>
        <p:spPr>
          <a:xfrm>
            <a:off x="1016504" y="839639"/>
            <a:ext cx="13376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8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tillium Web" panose="00000500000000000000" pitchFamily="2" charset="0"/>
              </a:rPr>
              <a:t>SPORT</a:t>
            </a:r>
          </a:p>
        </p:txBody>
      </p:sp>
      <p:grpSp>
        <p:nvGrpSpPr>
          <p:cNvPr id="17" name="Gruppo 16">
            <a:extLst>
              <a:ext uri="{FF2B5EF4-FFF2-40B4-BE49-F238E27FC236}">
                <a16:creationId xmlns:a16="http://schemas.microsoft.com/office/drawing/2014/main" id="{44E7098A-A89B-2628-B0AE-A033180985CB}"/>
              </a:ext>
            </a:extLst>
          </p:cNvPr>
          <p:cNvGrpSpPr/>
          <p:nvPr/>
        </p:nvGrpSpPr>
        <p:grpSpPr>
          <a:xfrm>
            <a:off x="8621507" y="3912652"/>
            <a:ext cx="2255309" cy="386341"/>
            <a:chOff x="3477041" y="4195874"/>
            <a:chExt cx="2209645" cy="277000"/>
          </a:xfrm>
        </p:grpSpPr>
        <p:sp>
          <p:nvSpPr>
            <p:cNvPr id="9" name="CasellaDiTesto 8">
              <a:extLst>
                <a:ext uri="{FF2B5EF4-FFF2-40B4-BE49-F238E27FC236}">
                  <a16:creationId xmlns:a16="http://schemas.microsoft.com/office/drawing/2014/main" id="{37070EF3-737C-EDF6-0685-9E606308DA1E}"/>
                </a:ext>
              </a:extLst>
            </p:cNvPr>
            <p:cNvSpPr txBox="1"/>
            <p:nvPr/>
          </p:nvSpPr>
          <p:spPr>
            <a:xfrm>
              <a:off x="4598847" y="4195875"/>
              <a:ext cx="108783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171450" marR="0" lvl="0" indent="-17145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Wingdings" panose="05000000000000000000" pitchFamily="2" charset="2"/>
                <a:buChar char="ü"/>
                <a:tabLst/>
                <a:defRPr/>
              </a:pPr>
              <a:r>
                <a:rPr kumimoji="0" lang="it-IT" sz="12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tillium Web" panose="00000500000000000000" pitchFamily="2" charset="0"/>
                </a:rPr>
                <a:t>100 %</a:t>
              </a:r>
            </a:p>
          </p:txBody>
        </p:sp>
        <p:sp>
          <p:nvSpPr>
            <p:cNvPr id="16" name="CasellaDiTesto 15">
              <a:extLst>
                <a:ext uri="{FF2B5EF4-FFF2-40B4-BE49-F238E27FC236}">
                  <a16:creationId xmlns:a16="http://schemas.microsoft.com/office/drawing/2014/main" id="{3A66776D-ADE8-CD91-F235-B885293C89A7}"/>
                </a:ext>
              </a:extLst>
            </p:cNvPr>
            <p:cNvSpPr txBox="1"/>
            <p:nvPr/>
          </p:nvSpPr>
          <p:spPr>
            <a:xfrm>
              <a:off x="3477041" y="4195874"/>
              <a:ext cx="122100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171450" marR="0" lvl="0" indent="-17145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Wingdings" panose="05000000000000000000" pitchFamily="2" charset="2"/>
                <a:buChar char="ü"/>
                <a:tabLst/>
                <a:defRPr/>
              </a:pPr>
              <a:r>
                <a:rPr kumimoji="0" lang="it-IT" sz="12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tillium Web" panose="00000500000000000000" pitchFamily="2" charset="0"/>
                </a:rPr>
                <a:t>2 Interventi</a:t>
              </a:r>
            </a:p>
          </p:txBody>
        </p:sp>
      </p:grpSp>
      <p:graphicFrame>
        <p:nvGraphicFramePr>
          <p:cNvPr id="15" name="Grafico 14">
            <a:extLst>
              <a:ext uri="{FF2B5EF4-FFF2-40B4-BE49-F238E27FC236}">
                <a16:creationId xmlns:a16="http://schemas.microsoft.com/office/drawing/2014/main" id="{025694C1-61CE-035E-7B70-3BB1F694C74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95220882"/>
              </p:ext>
            </p:extLst>
          </p:nvPr>
        </p:nvGraphicFramePr>
        <p:xfrm>
          <a:off x="4422651" y="1620773"/>
          <a:ext cx="6694892" cy="44062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</p:spTree>
    <p:extLst>
      <p:ext uri="{BB962C8B-B14F-4D97-AF65-F5344CB8AC3E}">
        <p14:creationId xmlns:p14="http://schemas.microsoft.com/office/powerpoint/2010/main" val="41671417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ttangolo con angoli arrotondati 12">
            <a:extLst>
              <a:ext uri="{FF2B5EF4-FFF2-40B4-BE49-F238E27FC236}">
                <a16:creationId xmlns:a16="http://schemas.microsoft.com/office/drawing/2014/main" id="{011AB5CC-9D0B-9E35-B322-71CE41CBCD83}"/>
              </a:ext>
            </a:extLst>
          </p:cNvPr>
          <p:cNvSpPr/>
          <p:nvPr/>
        </p:nvSpPr>
        <p:spPr>
          <a:xfrm>
            <a:off x="244017" y="1414394"/>
            <a:ext cx="11703966" cy="4766896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tillium Web" panose="00000500000000000000" pitchFamily="2" charset="0"/>
            </a:endParaRPr>
          </a:p>
        </p:txBody>
      </p:sp>
      <p:sp>
        <p:nvSpPr>
          <p:cNvPr id="114" name="Google Shape;114;p4"/>
          <p:cNvSpPr txBox="1">
            <a:spLocks noGrp="1"/>
          </p:cNvSpPr>
          <p:nvPr>
            <p:ph type="body" sz="quarter" idx="4294967295"/>
          </p:nvPr>
        </p:nvSpPr>
        <p:spPr>
          <a:xfrm>
            <a:off x="390618" y="84904"/>
            <a:ext cx="7750206" cy="7921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ct val="80000"/>
              <a:buNone/>
            </a:pPr>
            <a:r>
              <a:rPr lang="it-IT" sz="3200" b="1">
                <a:solidFill>
                  <a:srgbClr val="000000"/>
                </a:solidFill>
                <a:latin typeface="Titillium Web" panose="00000500000000000000" pitchFamily="2" charset="0"/>
              </a:rPr>
              <a:t>Principali interventi finanziati</a:t>
            </a:r>
            <a:endParaRPr lang="en-US" b="1">
              <a:solidFill>
                <a:schemeClr val="tx1"/>
              </a:solidFill>
              <a:latin typeface="Titillium Web" panose="00000500000000000000" pitchFamily="2" charset="0"/>
              <a:cs typeface="+mj-cs"/>
            </a:endParaRPr>
          </a:p>
        </p:txBody>
      </p:sp>
      <p:sp>
        <p:nvSpPr>
          <p:cNvPr id="47" name="Google Shape;180;p48">
            <a:extLst>
              <a:ext uri="{FF2B5EF4-FFF2-40B4-BE49-F238E27FC236}">
                <a16:creationId xmlns:a16="http://schemas.microsoft.com/office/drawing/2014/main" id="{F575A239-802A-056F-76EF-12A498067D5E}"/>
              </a:ext>
            </a:extLst>
          </p:cNvPr>
          <p:cNvSpPr txBox="1"/>
          <p:nvPr/>
        </p:nvSpPr>
        <p:spPr>
          <a:xfrm>
            <a:off x="9185448" y="6541734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tabLst/>
              <a:defRPr/>
            </a:pPr>
            <a:fld id="{00000000-1234-1234-1234-123412341234}" type="slidenum">
              <a:rPr kumimoji="0" lang="it-IT" sz="1100" b="0" i="0" u="none" strike="noStrike" kern="1200" cap="none" spc="0" normalizeH="0" baseline="0" noProof="0">
                <a:ln>
                  <a:noFill/>
                </a:ln>
                <a:solidFill>
                  <a:srgbClr val="7F7F7F"/>
                </a:solidFill>
                <a:effectLst/>
                <a:uLnTx/>
                <a:uFillTx/>
                <a:latin typeface="Titillium Web" panose="00000500000000000000" pitchFamily="2" charset="0"/>
                <a:ea typeface="Titillium Web"/>
                <a:cs typeface="Titillium Web"/>
                <a:sym typeface="Titillium Web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  <a:tabLst/>
                <a:defRPr/>
              </a:pPr>
              <a:t>18</a:t>
            </a:fld>
            <a:endParaRPr kumimoji="0" sz="1100" b="0" i="0" u="none" strike="noStrike" kern="1200" cap="none" spc="0" normalizeH="0" baseline="0" noProof="0">
              <a:ln>
                <a:noFill/>
              </a:ln>
              <a:solidFill>
                <a:srgbClr val="7F7F7F"/>
              </a:solidFill>
              <a:effectLst/>
              <a:uLnTx/>
              <a:uFillTx/>
              <a:latin typeface="Titillium Web" panose="00000500000000000000" pitchFamily="2" charset="0"/>
              <a:ea typeface="Titillium Web"/>
              <a:cs typeface="Titillium Web"/>
              <a:sym typeface="Titillium Web"/>
            </a:endParaRPr>
          </a:p>
        </p:txBody>
      </p:sp>
      <p:pic>
        <p:nvPicPr>
          <p:cNvPr id="3" name="Google Shape;120;p1">
            <a:extLst>
              <a:ext uri="{FF2B5EF4-FFF2-40B4-BE49-F238E27FC236}">
                <a16:creationId xmlns:a16="http://schemas.microsoft.com/office/drawing/2014/main" id="{C545A6D2-291A-04EF-209B-D1C56FAD2A85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24682" y="6216975"/>
            <a:ext cx="1045222" cy="562244"/>
          </a:xfrm>
          <a:prstGeom prst="rect">
            <a:avLst/>
          </a:prstGeom>
          <a:noFill/>
          <a:ln>
            <a:noFill/>
          </a:ln>
        </p:spPr>
      </p:pic>
      <p:pic>
        <p:nvPicPr>
          <p:cNvPr id="4" name="Picture 2">
            <a:extLst>
              <a:ext uri="{FF2B5EF4-FFF2-40B4-BE49-F238E27FC236}">
                <a16:creationId xmlns:a16="http://schemas.microsoft.com/office/drawing/2014/main" id="{20391D78-3B12-5F4C-A063-6549C24AFBF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543440" y="880556"/>
            <a:ext cx="454187" cy="4466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CasellaDiTesto 7">
            <a:extLst>
              <a:ext uri="{FF2B5EF4-FFF2-40B4-BE49-F238E27FC236}">
                <a16:creationId xmlns:a16="http://schemas.microsoft.com/office/drawing/2014/main" id="{D8083841-9D35-967D-D565-1002E0C05CAC}"/>
              </a:ext>
            </a:extLst>
          </p:cNvPr>
          <p:cNvSpPr txBox="1"/>
          <p:nvPr/>
        </p:nvSpPr>
        <p:spPr>
          <a:xfrm>
            <a:off x="1016504" y="839639"/>
            <a:ext cx="13376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8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tillium Web" panose="00000500000000000000" pitchFamily="2" charset="0"/>
              </a:rPr>
              <a:t>SPORT</a:t>
            </a:r>
          </a:p>
        </p:txBody>
      </p:sp>
      <p:graphicFrame>
        <p:nvGraphicFramePr>
          <p:cNvPr id="9" name="Tabella 8">
            <a:extLst>
              <a:ext uri="{FF2B5EF4-FFF2-40B4-BE49-F238E27FC236}">
                <a16:creationId xmlns:a16="http://schemas.microsoft.com/office/drawing/2014/main" id="{3519D9A8-E1D8-EE02-16DF-9E03869AD4B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4587689"/>
              </p:ext>
            </p:extLst>
          </p:nvPr>
        </p:nvGraphicFramePr>
        <p:xfrm>
          <a:off x="1066004" y="1725678"/>
          <a:ext cx="10059991" cy="414432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973796">
                  <a:extLst>
                    <a:ext uri="{9D8B030D-6E8A-4147-A177-3AD203B41FA5}">
                      <a16:colId xmlns:a16="http://schemas.microsoft.com/office/drawing/2014/main" val="3082893532"/>
                    </a:ext>
                  </a:extLst>
                </a:gridCol>
                <a:gridCol w="1866468">
                  <a:extLst>
                    <a:ext uri="{9D8B030D-6E8A-4147-A177-3AD203B41FA5}">
                      <a16:colId xmlns:a16="http://schemas.microsoft.com/office/drawing/2014/main" val="2724385662"/>
                    </a:ext>
                  </a:extLst>
                </a:gridCol>
                <a:gridCol w="2794236">
                  <a:extLst>
                    <a:ext uri="{9D8B030D-6E8A-4147-A177-3AD203B41FA5}">
                      <a16:colId xmlns:a16="http://schemas.microsoft.com/office/drawing/2014/main" val="2243394281"/>
                    </a:ext>
                  </a:extLst>
                </a:gridCol>
                <a:gridCol w="3425491">
                  <a:extLst>
                    <a:ext uri="{9D8B030D-6E8A-4147-A177-3AD203B41FA5}">
                      <a16:colId xmlns:a16="http://schemas.microsoft.com/office/drawing/2014/main" val="434258270"/>
                    </a:ext>
                  </a:extLst>
                </a:gridCol>
              </a:tblGrid>
              <a:tr h="84292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u="none" strike="noStrike">
                          <a:effectLst/>
                          <a:latin typeface="Titillium Web" panose="00000500000000000000" pitchFamily="2" charset="0"/>
                        </a:rPr>
                        <a:t>Fonte di </a:t>
                      </a:r>
                      <a:r>
                        <a:rPr lang="it-IT" sz="1500" b="1" u="none" strike="noStrike" noProof="0">
                          <a:effectLst/>
                          <a:latin typeface="Titillium Web" panose="00000500000000000000" pitchFamily="2" charset="0"/>
                        </a:rPr>
                        <a:t>finanziamento</a:t>
                      </a:r>
                      <a:endParaRPr lang="it-IT" sz="1500" b="1" i="0" u="none" strike="noStrike" noProof="0">
                        <a:solidFill>
                          <a:srgbClr val="FFFFFF"/>
                        </a:solidFill>
                        <a:effectLst/>
                        <a:latin typeface="Titillium Web" panose="00000500000000000000" pitchFamily="2" charset="0"/>
                      </a:endParaRPr>
                    </a:p>
                  </a:txBody>
                  <a:tcPr marL="0" marR="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u="none" strike="noStrike">
                          <a:effectLst/>
                          <a:latin typeface="Titillium Web" panose="00000500000000000000" pitchFamily="2" charset="0"/>
                        </a:rPr>
                        <a:t>Sotto-</a:t>
                      </a:r>
                      <a:r>
                        <a:rPr lang="en-US" sz="1500" b="1" u="none" strike="noStrike" err="1">
                          <a:effectLst/>
                          <a:latin typeface="Titillium Web" panose="00000500000000000000" pitchFamily="2" charset="0"/>
                        </a:rPr>
                        <a:t>ambito</a:t>
                      </a:r>
                      <a:endParaRPr lang="en-US" sz="1500" b="1" i="0" u="none" strike="noStrike">
                        <a:solidFill>
                          <a:srgbClr val="FFFFFF"/>
                        </a:solidFill>
                        <a:effectLst/>
                        <a:latin typeface="Titillium Web" panose="00000500000000000000" pitchFamily="2" charset="0"/>
                      </a:endParaRPr>
                    </a:p>
                  </a:txBody>
                  <a:tcPr marL="0" marR="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1" u="none" strike="noStrike" noProof="0">
                          <a:effectLst/>
                          <a:latin typeface="Titillium Web" panose="00000500000000000000" pitchFamily="2" charset="0"/>
                        </a:rPr>
                        <a:t>Titolo progetto</a:t>
                      </a:r>
                      <a:endParaRPr lang="it-IT" sz="1500" b="1" i="0" u="none" strike="noStrike" noProof="0">
                        <a:solidFill>
                          <a:srgbClr val="FFFFFF"/>
                        </a:solidFill>
                        <a:effectLst/>
                        <a:latin typeface="Titillium Web" panose="00000500000000000000" pitchFamily="2" charset="0"/>
                      </a:endParaRPr>
                    </a:p>
                  </a:txBody>
                  <a:tcPr marL="0" marR="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u="none" strike="noStrike" err="1">
                          <a:effectLst/>
                          <a:latin typeface="Titillium Web" panose="00000500000000000000" pitchFamily="2" charset="0"/>
                        </a:rPr>
                        <a:t>Intervento</a:t>
                      </a:r>
                      <a:endParaRPr lang="en-US" sz="1500" b="1" i="0" u="none" strike="noStrike">
                        <a:solidFill>
                          <a:srgbClr val="FFFFFF"/>
                        </a:solidFill>
                        <a:effectLst/>
                        <a:latin typeface="Titillium Web" panose="00000500000000000000" pitchFamily="2" charset="0"/>
                      </a:endParaRPr>
                    </a:p>
                  </a:txBody>
                  <a:tcPr marL="0" marR="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6811084"/>
                  </a:ext>
                </a:extLst>
              </a:tr>
              <a:tr h="16507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  <a:latin typeface="Titillium Web" panose="00000500000000000000" pitchFamily="2" charset="0"/>
                        </a:rPr>
                        <a:t>PNRR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Titillium Web" panose="00000500000000000000" pitchFamily="2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u="none" strike="noStrike">
                          <a:effectLst/>
                          <a:latin typeface="Titillium Web" panose="00000500000000000000" pitchFamily="2" charset="0"/>
                        </a:rPr>
                        <a:t>Realizzazione e/o riqualificazione centri sportivi 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Titillium Web" panose="00000500000000000000" pitchFamily="2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  <a:latin typeface="Titillium Web" panose="00000500000000000000" pitchFamily="2" charset="0"/>
                        </a:rPr>
                        <a:t>3.1 Sport e Inclusione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Titillium Web" panose="00000500000000000000" pitchFamily="2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u="none" strike="noStrike">
                          <a:effectLst/>
                          <a:latin typeface="Titillium Web" panose="00000500000000000000" pitchFamily="2" charset="0"/>
                        </a:rPr>
                        <a:t>Realizzazione e gestione di un nuovo centro natatorio nell’area sita in Milano in Via del Cardellino n. 3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Titillium Web" panose="00000500000000000000" pitchFamily="2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589116225"/>
                  </a:ext>
                </a:extLst>
              </a:tr>
              <a:tr h="16507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  <a:latin typeface="Titillium Web" panose="00000500000000000000" pitchFamily="2" charset="0"/>
                        </a:rPr>
                        <a:t>PNRR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Titillium Web" panose="00000500000000000000" pitchFamily="2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u="none" strike="noStrike">
                          <a:effectLst/>
                          <a:latin typeface="Titillium Web" panose="00000500000000000000" pitchFamily="2" charset="0"/>
                        </a:rPr>
                        <a:t>Realizzazione e/o riqualificazione centri sportivi 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Titillium Web" panose="00000500000000000000" pitchFamily="2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  <a:latin typeface="Titillium Web" panose="00000500000000000000" pitchFamily="2" charset="0"/>
                        </a:rPr>
                        <a:t>3.1 Sport e Inclusione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Titillium Web" panose="00000500000000000000" pitchFamily="2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u="none" strike="noStrike">
                          <a:effectLst/>
                          <a:latin typeface="Titillium Web" panose="00000500000000000000" pitchFamily="2" charset="0"/>
                        </a:rPr>
                        <a:t>Interventi di riqualificazione del Palazzetto nell'ambito del Centro Sportivo Carraro - Via dei Missaglia, 146 – Milano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Titillium Web" panose="00000500000000000000" pitchFamily="2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6967784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9495697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ttangolo con angoli arrotondati 12">
            <a:extLst>
              <a:ext uri="{FF2B5EF4-FFF2-40B4-BE49-F238E27FC236}">
                <a16:creationId xmlns:a16="http://schemas.microsoft.com/office/drawing/2014/main" id="{011AB5CC-9D0B-9E35-B322-71CE41CBCD83}"/>
              </a:ext>
            </a:extLst>
          </p:cNvPr>
          <p:cNvSpPr/>
          <p:nvPr/>
        </p:nvSpPr>
        <p:spPr>
          <a:xfrm>
            <a:off x="390618" y="1514466"/>
            <a:ext cx="11366090" cy="4765011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tillium Web" panose="00000500000000000000" pitchFamily="2" charset="0"/>
            </a:endParaRPr>
          </a:p>
        </p:txBody>
      </p:sp>
      <p:sp>
        <p:nvSpPr>
          <p:cNvPr id="114" name="Google Shape;114;p4"/>
          <p:cNvSpPr txBox="1">
            <a:spLocks noGrp="1"/>
          </p:cNvSpPr>
          <p:nvPr>
            <p:ph type="body" sz="quarter" idx="4294967295"/>
          </p:nvPr>
        </p:nvSpPr>
        <p:spPr>
          <a:xfrm>
            <a:off x="390618" y="84905"/>
            <a:ext cx="6368401" cy="6461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lnSpcReduction="10000"/>
          </a:bodyPr>
          <a:lstStyle/>
          <a:p>
            <a:pPr marL="0" lvl="0" indent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ct val="80000"/>
              <a:buNone/>
            </a:pPr>
            <a:r>
              <a:rPr lang="en-US" b="1">
                <a:solidFill>
                  <a:schemeClr val="tx1"/>
                </a:solidFill>
                <a:latin typeface="Titillium Web" panose="00000500000000000000" pitchFamily="2" charset="0"/>
                <a:cs typeface="+mj-cs"/>
              </a:rPr>
              <a:t>Overview </a:t>
            </a:r>
            <a:r>
              <a:rPr lang="it-IT" b="1">
                <a:solidFill>
                  <a:schemeClr val="tx1"/>
                </a:solidFill>
                <a:latin typeface="Titillium Web" panose="00000500000000000000" pitchFamily="2" charset="0"/>
                <a:cs typeface="+mj-cs"/>
              </a:rPr>
              <a:t>risorse</a:t>
            </a:r>
            <a:r>
              <a:rPr lang="en-US" b="1">
                <a:solidFill>
                  <a:schemeClr val="tx1"/>
                </a:solidFill>
                <a:latin typeface="Titillium Web" panose="00000500000000000000" pitchFamily="2" charset="0"/>
                <a:cs typeface="+mj-cs"/>
              </a:rPr>
              <a:t> allocate per layer</a:t>
            </a:r>
          </a:p>
        </p:txBody>
      </p:sp>
      <p:sp>
        <p:nvSpPr>
          <p:cNvPr id="47" name="Google Shape;180;p48">
            <a:extLst>
              <a:ext uri="{FF2B5EF4-FFF2-40B4-BE49-F238E27FC236}">
                <a16:creationId xmlns:a16="http://schemas.microsoft.com/office/drawing/2014/main" id="{F575A239-802A-056F-76EF-12A498067D5E}"/>
              </a:ext>
            </a:extLst>
          </p:cNvPr>
          <p:cNvSpPr txBox="1"/>
          <p:nvPr/>
        </p:nvSpPr>
        <p:spPr>
          <a:xfrm>
            <a:off x="9185448" y="6541734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tabLst/>
              <a:defRPr/>
            </a:pPr>
            <a:fld id="{00000000-1234-1234-1234-123412341234}" type="slidenum">
              <a:rPr kumimoji="0" lang="it-IT" sz="1100" b="0" i="0" u="none" strike="noStrike" kern="1200" cap="none" spc="0" normalizeH="0" baseline="0" noProof="0">
                <a:ln>
                  <a:noFill/>
                </a:ln>
                <a:solidFill>
                  <a:srgbClr val="7F7F7F"/>
                </a:solidFill>
                <a:effectLst/>
                <a:uLnTx/>
                <a:uFillTx/>
                <a:latin typeface="Titillium Web" panose="00000500000000000000" pitchFamily="2" charset="0"/>
                <a:ea typeface="Titillium Web"/>
                <a:cs typeface="Titillium Web"/>
                <a:sym typeface="Titillium Web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  <a:tabLst/>
                <a:defRPr/>
              </a:pPr>
              <a:t>19</a:t>
            </a:fld>
            <a:endParaRPr kumimoji="0" sz="1100" b="0" i="0" u="none" strike="noStrike" kern="1200" cap="none" spc="0" normalizeH="0" baseline="0" noProof="0">
              <a:ln>
                <a:noFill/>
              </a:ln>
              <a:solidFill>
                <a:srgbClr val="7F7F7F"/>
              </a:solidFill>
              <a:effectLst/>
              <a:uLnTx/>
              <a:uFillTx/>
              <a:latin typeface="Titillium Web" panose="00000500000000000000" pitchFamily="2" charset="0"/>
              <a:ea typeface="Titillium Web"/>
              <a:cs typeface="Titillium Web"/>
              <a:sym typeface="Titillium Web"/>
            </a:endParaRPr>
          </a:p>
        </p:txBody>
      </p:sp>
      <p:pic>
        <p:nvPicPr>
          <p:cNvPr id="3" name="Google Shape;120;p1">
            <a:extLst>
              <a:ext uri="{FF2B5EF4-FFF2-40B4-BE49-F238E27FC236}">
                <a16:creationId xmlns:a16="http://schemas.microsoft.com/office/drawing/2014/main" id="{C545A6D2-291A-04EF-209B-D1C56FAD2A85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24682" y="6216975"/>
            <a:ext cx="1045222" cy="562244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Immagine 5">
            <a:extLst>
              <a:ext uri="{FF2B5EF4-FFF2-40B4-BE49-F238E27FC236}">
                <a16:creationId xmlns:a16="http://schemas.microsoft.com/office/drawing/2014/main" id="{17FAE3FB-C5A4-F416-13EC-75CD7A2FE90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4925" y="3031227"/>
            <a:ext cx="584774" cy="584774"/>
          </a:xfrm>
          <a:prstGeom prst="rect">
            <a:avLst/>
          </a:prstGeom>
        </p:spPr>
      </p:pic>
      <p:sp>
        <p:nvSpPr>
          <p:cNvPr id="7" name="CasellaDiTesto 6">
            <a:extLst>
              <a:ext uri="{FF2B5EF4-FFF2-40B4-BE49-F238E27FC236}">
                <a16:creationId xmlns:a16="http://schemas.microsoft.com/office/drawing/2014/main" id="{60C43A81-019C-652A-641A-70E8255CC3E5}"/>
              </a:ext>
            </a:extLst>
          </p:cNvPr>
          <p:cNvSpPr txBox="1"/>
          <p:nvPr/>
        </p:nvSpPr>
        <p:spPr>
          <a:xfrm>
            <a:off x="457791" y="889262"/>
            <a:ext cx="25682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800" b="1" i="0" u="none" strike="noStrike" kern="1200" cap="none" spc="0" normalizeH="0" baseline="0" noProof="0">
                <a:ln>
                  <a:noFill/>
                </a:ln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tillium Web" panose="00000500000000000000" pitchFamily="2" charset="0"/>
              </a:rPr>
              <a:t>WELFARE</a:t>
            </a:r>
          </a:p>
        </p:txBody>
      </p:sp>
      <p:pic>
        <p:nvPicPr>
          <p:cNvPr id="15" name="Picture 2">
            <a:extLst>
              <a:ext uri="{FF2B5EF4-FFF2-40B4-BE49-F238E27FC236}">
                <a16:creationId xmlns:a16="http://schemas.microsoft.com/office/drawing/2014/main" id="{55817276-8F7B-8EFA-273B-9E2EBA87DBD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471949" y="903677"/>
            <a:ext cx="450434" cy="4429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CasellaDiTesto 19">
            <a:extLst>
              <a:ext uri="{FF2B5EF4-FFF2-40B4-BE49-F238E27FC236}">
                <a16:creationId xmlns:a16="http://schemas.microsoft.com/office/drawing/2014/main" id="{49F4DECC-A8BD-E8D0-FBB4-A9B3E80ED1D5}"/>
              </a:ext>
            </a:extLst>
          </p:cNvPr>
          <p:cNvSpPr txBox="1"/>
          <p:nvPr/>
        </p:nvSpPr>
        <p:spPr>
          <a:xfrm>
            <a:off x="1474952" y="3008393"/>
            <a:ext cx="328410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32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tillium Web" panose="00000500000000000000" pitchFamily="2" charset="0"/>
              </a:rPr>
              <a:t>€ </a:t>
            </a:r>
            <a:r>
              <a:rPr kumimoji="0" lang="en-US" sz="32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tillium Web" panose="00000500000000000000" pitchFamily="2" charset="0"/>
              </a:rPr>
              <a:t>23</a:t>
            </a:r>
            <a:r>
              <a:rPr lang="en-US" sz="3200" b="1">
                <a:solidFill>
                  <a:prstClr val="black"/>
                </a:solidFill>
                <a:latin typeface="Titillium Web" panose="00000500000000000000" pitchFamily="2" charset="0"/>
              </a:rPr>
              <a:t>,60</a:t>
            </a:r>
            <a:r>
              <a:rPr lang="it-IT" sz="3200" b="1">
                <a:solidFill>
                  <a:prstClr val="black"/>
                </a:solidFill>
                <a:latin typeface="Titillium Web" panose="00000500000000000000" pitchFamily="2" charset="0"/>
              </a:rPr>
              <a:t> </a:t>
            </a:r>
            <a:r>
              <a:rPr kumimoji="0" lang="it-IT" sz="32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tillium Web" panose="00000500000000000000" pitchFamily="2" charset="0"/>
              </a:rPr>
              <a:t>mln</a:t>
            </a:r>
            <a:endParaRPr kumimoji="0" lang="it-IT" sz="2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tillium Web" panose="00000500000000000000" pitchFamily="2" charset="0"/>
            </a:endParaRPr>
          </a:p>
        </p:txBody>
      </p:sp>
      <p:pic>
        <p:nvPicPr>
          <p:cNvPr id="21" name="Immagine 20">
            <a:extLst>
              <a:ext uri="{FF2B5EF4-FFF2-40B4-BE49-F238E27FC236}">
                <a16:creationId xmlns:a16="http://schemas.microsoft.com/office/drawing/2014/main" id="{76EE44CE-1DDE-7754-2CD5-E9D0EC4E530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13503" y="3647232"/>
            <a:ext cx="583200" cy="583200"/>
          </a:xfrm>
          <a:prstGeom prst="rect">
            <a:avLst/>
          </a:prstGeom>
        </p:spPr>
      </p:pic>
      <p:sp>
        <p:nvSpPr>
          <p:cNvPr id="22" name="CasellaDiTesto 21">
            <a:extLst>
              <a:ext uri="{FF2B5EF4-FFF2-40B4-BE49-F238E27FC236}">
                <a16:creationId xmlns:a16="http://schemas.microsoft.com/office/drawing/2014/main" id="{D3CA88C4-EC99-7556-4F22-64D88B65CC14}"/>
              </a:ext>
            </a:extLst>
          </p:cNvPr>
          <p:cNvSpPr txBox="1"/>
          <p:nvPr/>
        </p:nvSpPr>
        <p:spPr>
          <a:xfrm>
            <a:off x="1628035" y="3699439"/>
            <a:ext cx="17205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32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tillium Web" panose="00000500000000000000" pitchFamily="2" charset="0"/>
              </a:rPr>
              <a:t>24 </a:t>
            </a:r>
            <a:r>
              <a:rPr lang="it-IT" b="1">
                <a:solidFill>
                  <a:prstClr val="black"/>
                </a:solidFill>
                <a:latin typeface="Titillium Web" panose="00000500000000000000" pitchFamily="2" charset="0"/>
              </a:rPr>
              <a:t>interventi</a:t>
            </a:r>
            <a:endParaRPr kumimoji="0" lang="it-IT" sz="2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tillium Web" panose="00000500000000000000" pitchFamily="2" charset="0"/>
            </a:endParaRPr>
          </a:p>
        </p:txBody>
      </p:sp>
      <p:grpSp>
        <p:nvGrpSpPr>
          <p:cNvPr id="4" name="Gruppo 3">
            <a:extLst>
              <a:ext uri="{FF2B5EF4-FFF2-40B4-BE49-F238E27FC236}">
                <a16:creationId xmlns:a16="http://schemas.microsoft.com/office/drawing/2014/main" id="{6FFC7CFE-60E4-3D7C-644A-18E8199E6499}"/>
              </a:ext>
            </a:extLst>
          </p:cNvPr>
          <p:cNvGrpSpPr/>
          <p:nvPr/>
        </p:nvGrpSpPr>
        <p:grpSpPr>
          <a:xfrm>
            <a:off x="8366356" y="5205033"/>
            <a:ext cx="2233417" cy="277001"/>
            <a:chOff x="3346587" y="3992767"/>
            <a:chExt cx="2304625" cy="191761"/>
          </a:xfrm>
        </p:grpSpPr>
        <p:sp>
          <p:nvSpPr>
            <p:cNvPr id="18" name="CasellaDiTesto 8">
              <a:extLst>
                <a:ext uri="{FF2B5EF4-FFF2-40B4-BE49-F238E27FC236}">
                  <a16:creationId xmlns:a16="http://schemas.microsoft.com/office/drawing/2014/main" id="{397CB021-F566-7F32-3B29-54EF5465C78D}"/>
                </a:ext>
              </a:extLst>
            </p:cNvPr>
            <p:cNvSpPr txBox="1"/>
            <p:nvPr/>
          </p:nvSpPr>
          <p:spPr>
            <a:xfrm>
              <a:off x="4563373" y="3992767"/>
              <a:ext cx="1087839" cy="19176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marL="171450" marR="0" lvl="0" indent="-17145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Wingdings" panose="05000000000000000000" pitchFamily="2" charset="2"/>
                <a:buChar char="ü"/>
                <a:tabLst/>
                <a:defRPr/>
              </a:pPr>
              <a:r>
                <a:rPr kumimoji="0" lang="it-IT" sz="1200" b="0" i="0" u="none" strike="noStrike" kern="1200" cap="none" spc="0" normalizeH="0" baseline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tillium Web" panose="00000500000000000000" pitchFamily="2" charset="0"/>
                </a:rPr>
                <a:t>64</a:t>
              </a:r>
              <a:r>
                <a:rPr kumimoji="0" lang="it-IT" sz="12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tillium Web" panose="00000500000000000000" pitchFamily="2" charset="0"/>
                </a:rPr>
                <a:t> %</a:t>
              </a:r>
            </a:p>
          </p:txBody>
        </p:sp>
        <p:sp>
          <p:nvSpPr>
            <p:cNvPr id="19" name="CasellaDiTesto 15">
              <a:extLst>
                <a:ext uri="{FF2B5EF4-FFF2-40B4-BE49-F238E27FC236}">
                  <a16:creationId xmlns:a16="http://schemas.microsoft.com/office/drawing/2014/main" id="{563AC9AA-BF35-319F-2499-3E91C52C86AC}"/>
                </a:ext>
              </a:extLst>
            </p:cNvPr>
            <p:cNvSpPr txBox="1"/>
            <p:nvPr/>
          </p:nvSpPr>
          <p:spPr>
            <a:xfrm>
              <a:off x="3346587" y="3992767"/>
              <a:ext cx="1221004" cy="19176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marL="171450" marR="0" lvl="0" indent="-17145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Wingdings" panose="05000000000000000000" pitchFamily="2" charset="2"/>
                <a:buChar char="ü"/>
                <a:tabLst/>
                <a:defRPr/>
              </a:pPr>
              <a:r>
                <a:rPr lang="it-IT" sz="1200">
                  <a:solidFill>
                    <a:prstClr val="black"/>
                  </a:solidFill>
                  <a:latin typeface="Titillium Web" panose="00000500000000000000" pitchFamily="2" charset="0"/>
                </a:rPr>
                <a:t>11</a:t>
              </a:r>
              <a:r>
                <a:rPr kumimoji="0" lang="it-IT" sz="12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tillium Web" panose="00000500000000000000" pitchFamily="2" charset="0"/>
                </a:rPr>
                <a:t> Interventi</a:t>
              </a:r>
            </a:p>
          </p:txBody>
        </p:sp>
      </p:grpSp>
      <p:grpSp>
        <p:nvGrpSpPr>
          <p:cNvPr id="9" name="Gruppo 8">
            <a:extLst>
              <a:ext uri="{FF2B5EF4-FFF2-40B4-BE49-F238E27FC236}">
                <a16:creationId xmlns:a16="http://schemas.microsoft.com/office/drawing/2014/main" id="{0B468B56-CFD7-4AC8-1C0C-C237E5A333F3}"/>
              </a:ext>
            </a:extLst>
          </p:cNvPr>
          <p:cNvGrpSpPr/>
          <p:nvPr/>
        </p:nvGrpSpPr>
        <p:grpSpPr>
          <a:xfrm>
            <a:off x="8415649" y="3647232"/>
            <a:ext cx="2241634" cy="286128"/>
            <a:chOff x="3013321" y="5048475"/>
            <a:chExt cx="2313075" cy="198081"/>
          </a:xfrm>
        </p:grpSpPr>
        <p:sp>
          <p:nvSpPr>
            <p:cNvPr id="14" name="CasellaDiTesto 8">
              <a:extLst>
                <a:ext uri="{FF2B5EF4-FFF2-40B4-BE49-F238E27FC236}">
                  <a16:creationId xmlns:a16="http://schemas.microsoft.com/office/drawing/2014/main" id="{85344A8D-1EE0-2F5E-F41D-B9A1B2B5DE8A}"/>
                </a:ext>
              </a:extLst>
            </p:cNvPr>
            <p:cNvSpPr txBox="1"/>
            <p:nvPr/>
          </p:nvSpPr>
          <p:spPr>
            <a:xfrm>
              <a:off x="4203878" y="5054796"/>
              <a:ext cx="1122518" cy="1917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marL="171450" marR="0" lvl="0" indent="-17145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Wingdings" panose="05000000000000000000" pitchFamily="2" charset="2"/>
                <a:buChar char="ü"/>
                <a:tabLst/>
                <a:defRPr/>
              </a:pPr>
              <a:r>
                <a:rPr lang="it-IT" sz="1200" kern="1200">
                  <a:solidFill>
                    <a:prstClr val="black"/>
                  </a:solidFill>
                  <a:latin typeface="Titillium Web" panose="00000500000000000000" pitchFamily="2" charset="0"/>
                </a:rPr>
                <a:t>33</a:t>
              </a:r>
              <a:r>
                <a:rPr kumimoji="0" lang="it-IT" sz="12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tillium Web" panose="00000500000000000000" pitchFamily="2" charset="0"/>
                </a:rPr>
                <a:t>%</a:t>
              </a:r>
            </a:p>
          </p:txBody>
        </p:sp>
        <p:sp>
          <p:nvSpPr>
            <p:cNvPr id="17" name="CasellaDiTesto 15">
              <a:extLst>
                <a:ext uri="{FF2B5EF4-FFF2-40B4-BE49-F238E27FC236}">
                  <a16:creationId xmlns:a16="http://schemas.microsoft.com/office/drawing/2014/main" id="{B883C9E7-FA0C-BC7D-A55F-14A79A0AC9F6}"/>
                </a:ext>
              </a:extLst>
            </p:cNvPr>
            <p:cNvSpPr txBox="1"/>
            <p:nvPr/>
          </p:nvSpPr>
          <p:spPr>
            <a:xfrm>
              <a:off x="3013321" y="5048475"/>
              <a:ext cx="1259928" cy="1917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marL="171450" marR="0" lvl="0" indent="-17145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Wingdings" panose="05000000000000000000" pitchFamily="2" charset="2"/>
                <a:buChar char="ü"/>
                <a:tabLst/>
                <a:defRPr/>
              </a:pPr>
              <a:r>
                <a:rPr lang="it-IT" sz="1200">
                  <a:solidFill>
                    <a:prstClr val="black"/>
                  </a:solidFill>
                  <a:latin typeface="Titillium Web" panose="00000500000000000000" pitchFamily="2" charset="0"/>
                </a:rPr>
                <a:t>10</a:t>
              </a:r>
              <a:r>
                <a:rPr kumimoji="0" lang="it-IT" sz="12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tillium Web" panose="00000500000000000000" pitchFamily="2" charset="0"/>
                </a:rPr>
                <a:t> Interventi</a:t>
              </a:r>
            </a:p>
          </p:txBody>
        </p:sp>
      </p:grpSp>
      <p:grpSp>
        <p:nvGrpSpPr>
          <p:cNvPr id="10" name="Gruppo 9">
            <a:extLst>
              <a:ext uri="{FF2B5EF4-FFF2-40B4-BE49-F238E27FC236}">
                <a16:creationId xmlns:a16="http://schemas.microsoft.com/office/drawing/2014/main" id="{90BAEC0D-8C74-9FCC-F7FA-A004E09B251B}"/>
              </a:ext>
            </a:extLst>
          </p:cNvPr>
          <p:cNvGrpSpPr/>
          <p:nvPr/>
        </p:nvGrpSpPr>
        <p:grpSpPr>
          <a:xfrm>
            <a:off x="8377146" y="3028241"/>
            <a:ext cx="2280137" cy="277001"/>
            <a:chOff x="2384432" y="7621409"/>
            <a:chExt cx="2352772" cy="191762"/>
          </a:xfrm>
        </p:grpSpPr>
        <p:sp>
          <p:nvSpPr>
            <p:cNvPr id="11" name="CasellaDiTesto 8">
              <a:extLst>
                <a:ext uri="{FF2B5EF4-FFF2-40B4-BE49-F238E27FC236}">
                  <a16:creationId xmlns:a16="http://schemas.microsoft.com/office/drawing/2014/main" id="{DCA25BD9-4CFD-C29F-AE5B-B9D8E0FDC681}"/>
                </a:ext>
              </a:extLst>
            </p:cNvPr>
            <p:cNvSpPr txBox="1"/>
            <p:nvPr/>
          </p:nvSpPr>
          <p:spPr>
            <a:xfrm>
              <a:off x="3578901" y="7621410"/>
              <a:ext cx="1158303" cy="19176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marL="171450" marR="0" lvl="0" indent="-17145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Wingdings" panose="05000000000000000000" pitchFamily="2" charset="2"/>
                <a:buChar char="ü"/>
                <a:tabLst/>
                <a:defRPr/>
              </a:pPr>
              <a:r>
                <a:rPr lang="it-IT" sz="1200" kern="1200" noProof="0">
                  <a:solidFill>
                    <a:prstClr val="black"/>
                  </a:solidFill>
                  <a:latin typeface="Titillium Web" panose="00000500000000000000" pitchFamily="2" charset="0"/>
                </a:rPr>
                <a:t>3</a:t>
              </a:r>
              <a:r>
                <a:rPr kumimoji="0" lang="it-IT" sz="12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tillium Web" panose="00000500000000000000" pitchFamily="2" charset="0"/>
                </a:rPr>
                <a:t> %</a:t>
              </a:r>
            </a:p>
          </p:txBody>
        </p:sp>
        <p:sp>
          <p:nvSpPr>
            <p:cNvPr id="12" name="CasellaDiTesto 9">
              <a:extLst>
                <a:ext uri="{FF2B5EF4-FFF2-40B4-BE49-F238E27FC236}">
                  <a16:creationId xmlns:a16="http://schemas.microsoft.com/office/drawing/2014/main" id="{B6B2E265-83C9-CBFB-AAD4-31E2E5394A24}"/>
                </a:ext>
              </a:extLst>
            </p:cNvPr>
            <p:cNvSpPr txBox="1"/>
            <p:nvPr/>
          </p:nvSpPr>
          <p:spPr>
            <a:xfrm>
              <a:off x="2384432" y="7621409"/>
              <a:ext cx="1300093" cy="19176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marL="171450" marR="0" lvl="0" indent="-17145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Wingdings" panose="05000000000000000000" pitchFamily="2" charset="2"/>
                <a:buChar char="ü"/>
                <a:tabLst/>
                <a:defRPr/>
              </a:pPr>
              <a:r>
                <a:rPr lang="it-IT" sz="1200">
                  <a:solidFill>
                    <a:prstClr val="black"/>
                  </a:solidFill>
                  <a:latin typeface="Titillium Web" panose="00000500000000000000" pitchFamily="2" charset="0"/>
                </a:rPr>
                <a:t>3</a:t>
              </a:r>
              <a:r>
                <a:rPr kumimoji="0" lang="it-IT" sz="12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tillium Web" panose="00000500000000000000" pitchFamily="2" charset="0"/>
                </a:rPr>
                <a:t> Interventi</a:t>
              </a:r>
            </a:p>
          </p:txBody>
        </p:sp>
      </p:grpSp>
      <p:graphicFrame>
        <p:nvGraphicFramePr>
          <p:cNvPr id="2" name="Grafico 1">
            <a:extLst>
              <a:ext uri="{FF2B5EF4-FFF2-40B4-BE49-F238E27FC236}">
                <a16:creationId xmlns:a16="http://schemas.microsoft.com/office/drawing/2014/main" id="{3DB1E3F2-E115-318D-C675-7966CCA988F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42557250"/>
              </p:ext>
            </p:extLst>
          </p:nvPr>
        </p:nvGraphicFramePr>
        <p:xfrm>
          <a:off x="4803932" y="1964782"/>
          <a:ext cx="5519647" cy="40540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</p:spTree>
    <p:extLst>
      <p:ext uri="{BB962C8B-B14F-4D97-AF65-F5344CB8AC3E}">
        <p14:creationId xmlns:p14="http://schemas.microsoft.com/office/powerpoint/2010/main" val="9626505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tangolo con angoli arrotondati 6">
            <a:extLst>
              <a:ext uri="{FF2B5EF4-FFF2-40B4-BE49-F238E27FC236}">
                <a16:creationId xmlns:a16="http://schemas.microsoft.com/office/drawing/2014/main" id="{DFD4DF8F-0C91-0585-51E3-70EBCBD838BD}"/>
              </a:ext>
            </a:extLst>
          </p:cNvPr>
          <p:cNvSpPr/>
          <p:nvPr/>
        </p:nvSpPr>
        <p:spPr>
          <a:xfrm>
            <a:off x="759872" y="4508047"/>
            <a:ext cx="4875373" cy="1915365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rgbClr val="F8C3C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5" name="Rettangolo con angoli arrotondati 4">
            <a:extLst>
              <a:ext uri="{FF2B5EF4-FFF2-40B4-BE49-F238E27FC236}">
                <a16:creationId xmlns:a16="http://schemas.microsoft.com/office/drawing/2014/main" id="{5133E611-A8C8-9FBF-AF13-4BD42DB932FE}"/>
              </a:ext>
            </a:extLst>
          </p:cNvPr>
          <p:cNvSpPr/>
          <p:nvPr/>
        </p:nvSpPr>
        <p:spPr>
          <a:xfrm>
            <a:off x="6465107" y="4487977"/>
            <a:ext cx="5468857" cy="1865972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rgbClr val="F8C3C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4" name="Rettangolo con angoli arrotondati 3">
            <a:extLst>
              <a:ext uri="{FF2B5EF4-FFF2-40B4-BE49-F238E27FC236}">
                <a16:creationId xmlns:a16="http://schemas.microsoft.com/office/drawing/2014/main" id="{178C829A-C970-825F-18ED-A4295DA1B7DB}"/>
              </a:ext>
            </a:extLst>
          </p:cNvPr>
          <p:cNvSpPr/>
          <p:nvPr/>
        </p:nvSpPr>
        <p:spPr>
          <a:xfrm>
            <a:off x="6459789" y="1521129"/>
            <a:ext cx="5468857" cy="2391798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rgbClr val="F8C3C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62" name="Google Shape;162;p48"/>
          <p:cNvSpPr txBox="1"/>
          <p:nvPr/>
        </p:nvSpPr>
        <p:spPr>
          <a:xfrm>
            <a:off x="363349" y="619664"/>
            <a:ext cx="8014568" cy="3877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it-IT" sz="2400" b="1" i="0" u="none" strike="noStrike" cap="none">
                <a:solidFill>
                  <a:srgbClr val="7F7F7F"/>
                </a:solidFill>
                <a:latin typeface="Titillium Web"/>
                <a:ea typeface="Titillium Web"/>
                <a:cs typeface="Titillium Web"/>
                <a:sym typeface="Titillium Web"/>
              </a:rPr>
              <a:t>In relazione agli strumenti pianificatori e strategici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6" name="Google Shape;166;p48"/>
          <p:cNvSpPr/>
          <p:nvPr/>
        </p:nvSpPr>
        <p:spPr>
          <a:xfrm>
            <a:off x="6580440" y="4443528"/>
            <a:ext cx="4949146" cy="21236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it-IT" sz="2400" b="1" i="0" u="none" strike="noStrike" cap="none">
                <a:solidFill>
                  <a:srgbClr val="000000"/>
                </a:solidFill>
                <a:latin typeface="Titillium Web"/>
                <a:ea typeface="Titillium Web"/>
                <a:cs typeface="Titillium Web"/>
                <a:sym typeface="Titillium Web"/>
              </a:rPr>
              <a:t>+55%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it-IT" sz="2400" b="1" i="0" u="none" strike="noStrike" cap="none">
                <a:solidFill>
                  <a:srgbClr val="000000"/>
                </a:solidFill>
                <a:latin typeface="Titillium Web"/>
                <a:ea typeface="Titillium Web"/>
                <a:cs typeface="Titillium Web"/>
                <a:sym typeface="Titillium Web"/>
              </a:rPr>
              <a:t>+68 km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it-IT" sz="1400" b="1" i="0" u="none" strike="noStrike" cap="none">
                <a:solidFill>
                  <a:srgbClr val="000000"/>
                </a:solidFill>
                <a:latin typeface="Titillium Web"/>
                <a:ea typeface="Titillium Web"/>
                <a:cs typeface="Titillium Web"/>
                <a:sym typeface="Titillium Web"/>
              </a:rPr>
              <a:t>Aumento km rete metropolitane e metrotramvie nell’area metropolitana milanese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1" i="0" u="none" strike="noStrike" cap="none">
              <a:solidFill>
                <a:srgbClr val="000000"/>
              </a:solidFill>
              <a:latin typeface="Titillium Web"/>
              <a:ea typeface="Titillium Web"/>
              <a:cs typeface="Titillium Web"/>
              <a:sym typeface="Titillium Web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it-IT" sz="1400" b="1" i="0" u="none" strike="noStrike" cap="none">
                <a:solidFill>
                  <a:srgbClr val="000000"/>
                </a:solidFill>
                <a:latin typeface="Titillium Web"/>
                <a:ea typeface="Titillium Web"/>
                <a:cs typeface="Titillium Web"/>
                <a:sym typeface="Titillium Web"/>
              </a:rPr>
              <a:t>da 127 km nel 2020 a 195 km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it-IT" sz="1400" b="1" i="0" u="none" strike="noStrike" cap="none">
                <a:solidFill>
                  <a:srgbClr val="000000"/>
                </a:solidFill>
                <a:latin typeface="Titillium Web"/>
                <a:ea typeface="Titillium Web"/>
                <a:cs typeface="Titillium Web"/>
                <a:sym typeface="Titillium Web"/>
              </a:rPr>
              <a:t>entro il 2030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it-IT" sz="1400" b="1" i="0" u="none" strike="noStrike" cap="none">
                <a:solidFill>
                  <a:srgbClr val="000000"/>
                </a:solidFill>
                <a:latin typeface="Titillium Web"/>
                <a:ea typeface="Titillium Web"/>
                <a:cs typeface="Titillium Web"/>
                <a:sym typeface="Titillium Web"/>
              </a:rPr>
              <a:t> 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8" name="Google Shape;168;p48"/>
          <p:cNvSpPr txBox="1"/>
          <p:nvPr/>
        </p:nvSpPr>
        <p:spPr>
          <a:xfrm>
            <a:off x="6534816" y="2316680"/>
            <a:ext cx="3355804" cy="6770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it-IT" sz="2400" b="0" i="0" u="none" strike="noStrike" cap="none">
                <a:solidFill>
                  <a:srgbClr val="000000"/>
                </a:solidFill>
                <a:latin typeface="Titillium Web"/>
                <a:ea typeface="Titillium Web"/>
                <a:cs typeface="Titillium Web"/>
                <a:sym typeface="Titillium Web"/>
              </a:rPr>
              <a:t>Milano</a:t>
            </a:r>
            <a:r>
              <a:rPr lang="it-IT" sz="2400" b="1" i="0" u="none" strike="noStrike" cap="none">
                <a:solidFill>
                  <a:srgbClr val="000000"/>
                </a:solidFill>
                <a:latin typeface="Titillium Web"/>
                <a:ea typeface="Titillium Web"/>
                <a:cs typeface="Titillium Web"/>
                <a:sym typeface="Titillium Web"/>
              </a:rPr>
              <a:t> Carbon </a:t>
            </a:r>
            <a:r>
              <a:rPr lang="it-IT" sz="2400" b="1" i="0" u="none" strike="noStrike" cap="none" err="1">
                <a:solidFill>
                  <a:srgbClr val="000000"/>
                </a:solidFill>
                <a:latin typeface="Titillium Web"/>
                <a:ea typeface="Titillium Web"/>
                <a:cs typeface="Titillium Web"/>
                <a:sym typeface="Titillium Web"/>
              </a:rPr>
              <a:t>Neutral</a:t>
            </a:r>
            <a:endParaRPr sz="2400" b="1" i="0" u="none" strike="noStrike" cap="none">
              <a:solidFill>
                <a:srgbClr val="000000"/>
              </a:solidFill>
              <a:latin typeface="Titillium Web"/>
              <a:ea typeface="Titillium Web"/>
              <a:cs typeface="Titillium Web"/>
              <a:sym typeface="Titillium Web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it-IT" sz="1400" b="1" i="0" u="none" strike="noStrike" cap="none">
                <a:solidFill>
                  <a:srgbClr val="000000"/>
                </a:solidFill>
                <a:latin typeface="Titillium Web"/>
                <a:ea typeface="Titillium Web"/>
                <a:cs typeface="Titillium Web"/>
                <a:sym typeface="Titillium Web"/>
              </a:rPr>
              <a:t>al 2050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9" name="Google Shape;169;p48"/>
          <p:cNvSpPr txBox="1"/>
          <p:nvPr/>
        </p:nvSpPr>
        <p:spPr>
          <a:xfrm>
            <a:off x="6618206" y="3020464"/>
            <a:ext cx="1449346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it-IT" sz="2400" b="1" i="0" u="none" strike="noStrike" cap="none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rPr>
              <a:t>&lt; 2°C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0" name="Google Shape;170;p48"/>
          <p:cNvSpPr/>
          <p:nvPr/>
        </p:nvSpPr>
        <p:spPr>
          <a:xfrm>
            <a:off x="6580440" y="3365948"/>
            <a:ext cx="3817071" cy="3239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1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it-IT" sz="1400" b="1" i="0" u="none" strike="noStrike" cap="none">
                <a:solidFill>
                  <a:srgbClr val="000000"/>
                </a:solidFill>
                <a:latin typeface="Titillium Web"/>
                <a:ea typeface="Titillium Web"/>
                <a:cs typeface="Titillium Web"/>
                <a:sym typeface="Titillium Web"/>
              </a:rPr>
              <a:t>contenere l’aumento della temperatura urbana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2" name="Google Shape;172;p48"/>
          <p:cNvSpPr/>
          <p:nvPr/>
        </p:nvSpPr>
        <p:spPr>
          <a:xfrm>
            <a:off x="6558045" y="1494495"/>
            <a:ext cx="5056192" cy="6771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it-IT" sz="2400" b="1" i="0" u="none" strike="noStrike" cap="none">
                <a:solidFill>
                  <a:srgbClr val="000000"/>
                </a:solidFill>
                <a:latin typeface="Titillium Web"/>
                <a:ea typeface="Titillium Web"/>
                <a:cs typeface="Titillium Web"/>
                <a:sym typeface="Titillium Web"/>
              </a:rPr>
              <a:t>- 45%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it-IT" sz="1400" b="1" i="0" u="none" strike="noStrike" cap="none">
                <a:solidFill>
                  <a:srgbClr val="000000"/>
                </a:solidFill>
                <a:latin typeface="Titillium Web"/>
                <a:ea typeface="Titillium Web"/>
                <a:cs typeface="Titillium Web"/>
                <a:sym typeface="Titillium Web"/>
              </a:rPr>
              <a:t>Riduzione delle emissioni di CO2 entro il 2030 rispetto al 2005 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7" name="Google Shape;177;p48"/>
          <p:cNvSpPr/>
          <p:nvPr/>
        </p:nvSpPr>
        <p:spPr>
          <a:xfrm>
            <a:off x="6497501" y="1226820"/>
            <a:ext cx="817242" cy="3033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Times New Roman"/>
              <a:buNone/>
            </a:pPr>
            <a:r>
              <a:rPr lang="it-IT" sz="1800" b="1" i="0" u="none" strike="noStrike" cap="none">
                <a:solidFill>
                  <a:srgbClr val="FF0000"/>
                </a:solidFill>
                <a:latin typeface="Titillium Web"/>
                <a:ea typeface="Titillium Web"/>
                <a:cs typeface="Titillium Web"/>
                <a:sym typeface="Titillium Web"/>
              </a:rPr>
              <a:t>PAC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8" name="Google Shape;178;p48"/>
          <p:cNvSpPr/>
          <p:nvPr/>
        </p:nvSpPr>
        <p:spPr>
          <a:xfrm>
            <a:off x="6330355" y="4205653"/>
            <a:ext cx="2495972" cy="3033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Times New Roman"/>
              <a:buNone/>
            </a:pPr>
            <a:r>
              <a:rPr lang="it-IT" sz="1800" b="1" i="0" u="none" strike="noStrike" cap="none">
                <a:solidFill>
                  <a:srgbClr val="F8DB94"/>
                </a:solidFill>
                <a:latin typeface="Titillium Web"/>
                <a:ea typeface="Titillium Web"/>
                <a:cs typeface="Titillium Web"/>
                <a:sym typeface="Titillium Web"/>
              </a:rPr>
              <a:t>PUMS</a:t>
            </a:r>
            <a:endParaRPr sz="12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0" name="Google Shape;180;p48"/>
          <p:cNvSpPr txBox="1"/>
          <p:nvPr/>
        </p:nvSpPr>
        <p:spPr>
          <a:xfrm>
            <a:off x="9185448" y="6492875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1100" b="0" i="0" u="none" strike="noStrike" cap="none">
              <a:solidFill>
                <a:srgbClr val="7F7F7F"/>
              </a:solidFill>
              <a:latin typeface="Titillium Web"/>
              <a:ea typeface="Titillium Web"/>
              <a:cs typeface="Titillium Web"/>
              <a:sym typeface="Titillium Web"/>
            </a:endParaRPr>
          </a:p>
        </p:txBody>
      </p:sp>
      <p:grpSp>
        <p:nvGrpSpPr>
          <p:cNvPr id="219" name="Google Shape;219;p48"/>
          <p:cNvGrpSpPr/>
          <p:nvPr/>
        </p:nvGrpSpPr>
        <p:grpSpPr>
          <a:xfrm>
            <a:off x="5894352" y="1349522"/>
            <a:ext cx="531185" cy="531218"/>
            <a:chOff x="5885540" y="1327284"/>
            <a:chExt cx="531185" cy="531218"/>
          </a:xfrm>
        </p:grpSpPr>
        <p:sp>
          <p:nvSpPr>
            <p:cNvPr id="220" name="Google Shape;220;p48"/>
            <p:cNvSpPr/>
            <p:nvPr/>
          </p:nvSpPr>
          <p:spPr>
            <a:xfrm>
              <a:off x="5885540" y="1327284"/>
              <a:ext cx="285884" cy="435649"/>
            </a:xfrm>
            <a:custGeom>
              <a:avLst/>
              <a:gdLst/>
              <a:ahLst/>
              <a:cxnLst/>
              <a:rect l="l" t="t" r="r" b="b"/>
              <a:pathLst>
                <a:path w="285884" h="435649" extrusionOk="0">
                  <a:moveTo>
                    <a:pt x="166005" y="435649"/>
                  </a:moveTo>
                  <a:lnTo>
                    <a:pt x="170431" y="418492"/>
                  </a:lnTo>
                  <a:cubicBezTo>
                    <a:pt x="80487" y="395357"/>
                    <a:pt x="17637" y="314233"/>
                    <a:pt x="17707" y="221361"/>
                  </a:cubicBezTo>
                  <a:cubicBezTo>
                    <a:pt x="17752" y="212474"/>
                    <a:pt x="18396" y="203602"/>
                    <a:pt x="19637" y="194802"/>
                  </a:cubicBezTo>
                  <a:lnTo>
                    <a:pt x="70825" y="194802"/>
                  </a:lnTo>
                  <a:lnTo>
                    <a:pt x="70825" y="230214"/>
                  </a:lnTo>
                  <a:cubicBezTo>
                    <a:pt x="70826" y="232562"/>
                    <a:pt x="71759" y="234813"/>
                    <a:pt x="73419" y="236473"/>
                  </a:cubicBezTo>
                  <a:lnTo>
                    <a:pt x="115091" y="278144"/>
                  </a:lnTo>
                  <a:lnTo>
                    <a:pt x="115091" y="318745"/>
                  </a:lnTo>
                  <a:cubicBezTo>
                    <a:pt x="115092" y="322808"/>
                    <a:pt x="117859" y="326348"/>
                    <a:pt x="121801" y="327332"/>
                  </a:cubicBezTo>
                  <a:lnTo>
                    <a:pt x="150503" y="334512"/>
                  </a:lnTo>
                  <a:lnTo>
                    <a:pt x="150503" y="363010"/>
                  </a:lnTo>
                  <a:cubicBezTo>
                    <a:pt x="150500" y="366701"/>
                    <a:pt x="152786" y="370006"/>
                    <a:pt x="156240" y="371305"/>
                  </a:cubicBezTo>
                  <a:lnTo>
                    <a:pt x="227065" y="397864"/>
                  </a:lnTo>
                  <a:cubicBezTo>
                    <a:pt x="228062" y="398231"/>
                    <a:pt x="229118" y="398420"/>
                    <a:pt x="230181" y="398422"/>
                  </a:cubicBezTo>
                  <a:cubicBezTo>
                    <a:pt x="235071" y="398422"/>
                    <a:pt x="239034" y="394459"/>
                    <a:pt x="239034" y="389569"/>
                  </a:cubicBezTo>
                  <a:lnTo>
                    <a:pt x="239034" y="274479"/>
                  </a:lnTo>
                  <a:cubicBezTo>
                    <a:pt x="239034" y="269590"/>
                    <a:pt x="235071" y="265626"/>
                    <a:pt x="230181" y="265626"/>
                  </a:cubicBezTo>
                  <a:lnTo>
                    <a:pt x="132797" y="265626"/>
                  </a:lnTo>
                  <a:lnTo>
                    <a:pt x="132797" y="242732"/>
                  </a:lnTo>
                  <a:lnTo>
                    <a:pt x="163021" y="212508"/>
                  </a:lnTo>
                  <a:lnTo>
                    <a:pt x="230181" y="212508"/>
                  </a:lnTo>
                  <a:cubicBezTo>
                    <a:pt x="235071" y="212508"/>
                    <a:pt x="239034" y="208544"/>
                    <a:pt x="239034" y="203655"/>
                  </a:cubicBezTo>
                  <a:lnTo>
                    <a:pt x="239034" y="159390"/>
                  </a:lnTo>
                  <a:cubicBezTo>
                    <a:pt x="239031" y="156804"/>
                    <a:pt x="237900" y="154350"/>
                    <a:pt x="235936" y="152670"/>
                  </a:cubicBezTo>
                  <a:lnTo>
                    <a:pt x="173964" y="99552"/>
                  </a:lnTo>
                  <a:cubicBezTo>
                    <a:pt x="170248" y="96373"/>
                    <a:pt x="164660" y="96809"/>
                    <a:pt x="161482" y="100525"/>
                  </a:cubicBezTo>
                  <a:cubicBezTo>
                    <a:pt x="160111" y="102126"/>
                    <a:pt x="159358" y="104164"/>
                    <a:pt x="159356" y="106271"/>
                  </a:cubicBezTo>
                  <a:lnTo>
                    <a:pt x="159356" y="141683"/>
                  </a:lnTo>
                  <a:lnTo>
                    <a:pt x="132797" y="141683"/>
                  </a:lnTo>
                  <a:lnTo>
                    <a:pt x="132797" y="37846"/>
                  </a:lnTo>
                  <a:cubicBezTo>
                    <a:pt x="178961" y="15730"/>
                    <a:pt x="231737" y="11715"/>
                    <a:pt x="280715" y="26594"/>
                  </a:cubicBezTo>
                  <a:lnTo>
                    <a:pt x="285885" y="9649"/>
                  </a:lnTo>
                  <a:cubicBezTo>
                    <a:pt x="168902" y="-25950"/>
                    <a:pt x="45209" y="40025"/>
                    <a:pt x="9611" y="157008"/>
                  </a:cubicBezTo>
                  <a:cubicBezTo>
                    <a:pt x="6876" y="165995"/>
                    <a:pt x="4716" y="175147"/>
                    <a:pt x="3143" y="184408"/>
                  </a:cubicBezTo>
                  <a:cubicBezTo>
                    <a:pt x="1023" y="196611"/>
                    <a:pt x="-29" y="208975"/>
                    <a:pt x="1" y="221361"/>
                  </a:cubicBezTo>
                  <a:cubicBezTo>
                    <a:pt x="-69" y="322310"/>
                    <a:pt x="68241" y="410489"/>
                    <a:pt x="166005" y="435649"/>
                  </a:cubicBezTo>
                  <a:close/>
                  <a:moveTo>
                    <a:pt x="221328" y="376794"/>
                  </a:moveTo>
                  <a:lnTo>
                    <a:pt x="168209" y="356875"/>
                  </a:lnTo>
                  <a:lnTo>
                    <a:pt x="168209" y="327598"/>
                  </a:lnTo>
                  <a:cubicBezTo>
                    <a:pt x="168208" y="323534"/>
                    <a:pt x="165441" y="319994"/>
                    <a:pt x="161499" y="319010"/>
                  </a:cubicBezTo>
                  <a:lnTo>
                    <a:pt x="132797" y="311830"/>
                  </a:lnTo>
                  <a:lnTo>
                    <a:pt x="132797" y="283332"/>
                  </a:lnTo>
                  <a:lnTo>
                    <a:pt x="221328" y="283332"/>
                  </a:lnTo>
                  <a:close/>
                  <a:moveTo>
                    <a:pt x="115091" y="47558"/>
                  </a:moveTo>
                  <a:lnTo>
                    <a:pt x="115091" y="150536"/>
                  </a:lnTo>
                  <a:cubicBezTo>
                    <a:pt x="115091" y="155426"/>
                    <a:pt x="119054" y="159390"/>
                    <a:pt x="123944" y="159390"/>
                  </a:cubicBezTo>
                  <a:lnTo>
                    <a:pt x="168209" y="159390"/>
                  </a:lnTo>
                  <a:cubicBezTo>
                    <a:pt x="173099" y="159390"/>
                    <a:pt x="177062" y="155426"/>
                    <a:pt x="177062" y="150536"/>
                  </a:cubicBezTo>
                  <a:lnTo>
                    <a:pt x="177062" y="125518"/>
                  </a:lnTo>
                  <a:lnTo>
                    <a:pt x="221328" y="163462"/>
                  </a:lnTo>
                  <a:lnTo>
                    <a:pt x="221328" y="194802"/>
                  </a:lnTo>
                  <a:lnTo>
                    <a:pt x="159356" y="194802"/>
                  </a:lnTo>
                  <a:cubicBezTo>
                    <a:pt x="157008" y="194803"/>
                    <a:pt x="154757" y="195735"/>
                    <a:pt x="153097" y="197396"/>
                  </a:cubicBezTo>
                  <a:lnTo>
                    <a:pt x="117685" y="232808"/>
                  </a:lnTo>
                  <a:cubicBezTo>
                    <a:pt x="116025" y="234468"/>
                    <a:pt x="115092" y="236719"/>
                    <a:pt x="115091" y="239067"/>
                  </a:cubicBezTo>
                  <a:lnTo>
                    <a:pt x="115091" y="253108"/>
                  </a:lnTo>
                  <a:lnTo>
                    <a:pt x="88532" y="226549"/>
                  </a:lnTo>
                  <a:lnTo>
                    <a:pt x="88532" y="185949"/>
                  </a:lnTo>
                  <a:cubicBezTo>
                    <a:pt x="88532" y="181059"/>
                    <a:pt x="84568" y="177096"/>
                    <a:pt x="79678" y="177096"/>
                  </a:cubicBezTo>
                  <a:lnTo>
                    <a:pt x="22797" y="177096"/>
                  </a:lnTo>
                  <a:cubicBezTo>
                    <a:pt x="34576" y="123122"/>
                    <a:pt x="67923" y="76317"/>
                    <a:pt x="115091" y="47558"/>
                  </a:cubicBez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1" name="Google Shape;221;p48"/>
            <p:cNvSpPr/>
            <p:nvPr/>
          </p:nvSpPr>
          <p:spPr>
            <a:xfrm>
              <a:off x="6053747" y="1362731"/>
              <a:ext cx="88533" cy="61971"/>
            </a:xfrm>
            <a:custGeom>
              <a:avLst/>
              <a:gdLst/>
              <a:ahLst/>
              <a:cxnLst/>
              <a:rect l="l" t="t" r="r" b="b"/>
              <a:pathLst>
                <a:path w="88533" h="61971" extrusionOk="0">
                  <a:moveTo>
                    <a:pt x="26562" y="0"/>
                  </a:moveTo>
                  <a:cubicBezTo>
                    <a:pt x="23602" y="0"/>
                    <a:pt x="20838" y="1478"/>
                    <a:pt x="19196" y="3940"/>
                  </a:cubicBezTo>
                  <a:lnTo>
                    <a:pt x="1490" y="30499"/>
                  </a:lnTo>
                  <a:cubicBezTo>
                    <a:pt x="-1224" y="34566"/>
                    <a:pt x="-127" y="40063"/>
                    <a:pt x="3940" y="42777"/>
                  </a:cubicBezTo>
                  <a:cubicBezTo>
                    <a:pt x="3941" y="42777"/>
                    <a:pt x="3941" y="42778"/>
                    <a:pt x="3942" y="42778"/>
                  </a:cubicBezTo>
                  <a:lnTo>
                    <a:pt x="30501" y="60484"/>
                  </a:lnTo>
                  <a:cubicBezTo>
                    <a:pt x="31958" y="61452"/>
                    <a:pt x="33666" y="61969"/>
                    <a:pt x="35415" y="61971"/>
                  </a:cubicBezTo>
                  <a:lnTo>
                    <a:pt x="79680" y="61971"/>
                  </a:lnTo>
                  <a:cubicBezTo>
                    <a:pt x="84570" y="61971"/>
                    <a:pt x="88533" y="58008"/>
                    <a:pt x="88533" y="53118"/>
                  </a:cubicBezTo>
                  <a:lnTo>
                    <a:pt x="88533" y="8853"/>
                  </a:lnTo>
                  <a:cubicBezTo>
                    <a:pt x="88533" y="3964"/>
                    <a:pt x="84570" y="0"/>
                    <a:pt x="79680" y="0"/>
                  </a:cubicBezTo>
                  <a:close/>
                  <a:moveTo>
                    <a:pt x="70827" y="44265"/>
                  </a:moveTo>
                  <a:lnTo>
                    <a:pt x="38071" y="44265"/>
                  </a:lnTo>
                  <a:lnTo>
                    <a:pt x="21135" y="32960"/>
                  </a:lnTo>
                  <a:lnTo>
                    <a:pt x="31298" y="17706"/>
                  </a:lnTo>
                  <a:lnTo>
                    <a:pt x="70827" y="17706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2" name="Google Shape;222;p48"/>
            <p:cNvSpPr/>
            <p:nvPr/>
          </p:nvSpPr>
          <p:spPr>
            <a:xfrm>
              <a:off x="6062602" y="1345025"/>
              <a:ext cx="354123" cy="513477"/>
            </a:xfrm>
            <a:custGeom>
              <a:avLst/>
              <a:gdLst/>
              <a:ahLst/>
              <a:cxnLst/>
              <a:rect l="l" t="t" r="r" b="b"/>
              <a:pathLst>
                <a:path w="354123" h="513477" extrusionOk="0">
                  <a:moveTo>
                    <a:pt x="332496" y="385737"/>
                  </a:moveTo>
                  <a:cubicBezTo>
                    <a:pt x="317281" y="373514"/>
                    <a:pt x="298898" y="365879"/>
                    <a:pt x="279501" y="363728"/>
                  </a:cubicBezTo>
                  <a:lnTo>
                    <a:pt x="244399" y="317010"/>
                  </a:lnTo>
                  <a:cubicBezTo>
                    <a:pt x="242527" y="314486"/>
                    <a:pt x="240455" y="312118"/>
                    <a:pt x="238201" y="309928"/>
                  </a:cubicBezTo>
                  <a:cubicBezTo>
                    <a:pt x="246212" y="295462"/>
                    <a:pt x="252538" y="280126"/>
                    <a:pt x="257059" y="264220"/>
                  </a:cubicBezTo>
                  <a:cubicBezTo>
                    <a:pt x="289387" y="248030"/>
                    <a:pt x="309819" y="214988"/>
                    <a:pt x="309858" y="178832"/>
                  </a:cubicBezTo>
                  <a:lnTo>
                    <a:pt x="309858" y="177061"/>
                  </a:lnTo>
                  <a:cubicBezTo>
                    <a:pt x="309858" y="172172"/>
                    <a:pt x="305895" y="168208"/>
                    <a:pt x="301005" y="168208"/>
                  </a:cubicBezTo>
                  <a:lnTo>
                    <a:pt x="281529" y="168208"/>
                  </a:lnTo>
                  <a:cubicBezTo>
                    <a:pt x="275250" y="168213"/>
                    <a:pt x="268987" y="168836"/>
                    <a:pt x="262831" y="170067"/>
                  </a:cubicBezTo>
                  <a:cubicBezTo>
                    <a:pt x="261537" y="161709"/>
                    <a:pt x="259764" y="153432"/>
                    <a:pt x="257519" y="145279"/>
                  </a:cubicBezTo>
                  <a:cubicBezTo>
                    <a:pt x="279166" y="130453"/>
                    <a:pt x="292121" y="105915"/>
                    <a:pt x="292152" y="79678"/>
                  </a:cubicBezTo>
                  <a:cubicBezTo>
                    <a:pt x="292152" y="74788"/>
                    <a:pt x="288189" y="70824"/>
                    <a:pt x="283299" y="70824"/>
                  </a:cubicBezTo>
                  <a:lnTo>
                    <a:pt x="265593" y="70824"/>
                  </a:lnTo>
                  <a:cubicBezTo>
                    <a:pt x="252397" y="70813"/>
                    <a:pt x="239405" y="74097"/>
                    <a:pt x="227799" y="80377"/>
                  </a:cubicBezTo>
                  <a:cubicBezTo>
                    <a:pt x="225143" y="76384"/>
                    <a:pt x="222408" y="72409"/>
                    <a:pt x="219521" y="68682"/>
                  </a:cubicBezTo>
                  <a:cubicBezTo>
                    <a:pt x="246646" y="61460"/>
                    <a:pt x="265541" y="36923"/>
                    <a:pt x="265593" y="8853"/>
                  </a:cubicBezTo>
                  <a:cubicBezTo>
                    <a:pt x="265593" y="3964"/>
                    <a:pt x="261629" y="0"/>
                    <a:pt x="256740" y="0"/>
                  </a:cubicBezTo>
                  <a:lnTo>
                    <a:pt x="247887" y="0"/>
                  </a:lnTo>
                  <a:cubicBezTo>
                    <a:pt x="226100" y="35"/>
                    <a:pt x="205932" y="11507"/>
                    <a:pt x="194768" y="30215"/>
                  </a:cubicBezTo>
                  <a:cubicBezTo>
                    <a:pt x="183604" y="11507"/>
                    <a:pt x="163436" y="35"/>
                    <a:pt x="141650" y="0"/>
                  </a:cubicBezTo>
                  <a:lnTo>
                    <a:pt x="132797" y="0"/>
                  </a:lnTo>
                  <a:cubicBezTo>
                    <a:pt x="127907" y="0"/>
                    <a:pt x="123943" y="3964"/>
                    <a:pt x="123943" y="8853"/>
                  </a:cubicBezTo>
                  <a:cubicBezTo>
                    <a:pt x="123982" y="43063"/>
                    <a:pt x="151705" y="70786"/>
                    <a:pt x="185915" y="70824"/>
                  </a:cubicBezTo>
                  <a:lnTo>
                    <a:pt x="185915" y="100535"/>
                  </a:lnTo>
                  <a:cubicBezTo>
                    <a:pt x="170824" y="81756"/>
                    <a:pt x="148034" y="70831"/>
                    <a:pt x="123943" y="70824"/>
                  </a:cubicBezTo>
                  <a:lnTo>
                    <a:pt x="106237" y="70824"/>
                  </a:lnTo>
                  <a:cubicBezTo>
                    <a:pt x="101348" y="70824"/>
                    <a:pt x="97384" y="74788"/>
                    <a:pt x="97384" y="79678"/>
                  </a:cubicBezTo>
                  <a:cubicBezTo>
                    <a:pt x="97433" y="123662"/>
                    <a:pt x="133077" y="159306"/>
                    <a:pt x="177062" y="159355"/>
                  </a:cubicBezTo>
                  <a:lnTo>
                    <a:pt x="185915" y="159355"/>
                  </a:lnTo>
                  <a:lnTo>
                    <a:pt x="185915" y="208578"/>
                  </a:lnTo>
                  <a:cubicBezTo>
                    <a:pt x="168034" y="183279"/>
                    <a:pt x="138988" y="168228"/>
                    <a:pt x="108008" y="168208"/>
                  </a:cubicBezTo>
                  <a:lnTo>
                    <a:pt x="88531" y="168208"/>
                  </a:lnTo>
                  <a:cubicBezTo>
                    <a:pt x="83641" y="168208"/>
                    <a:pt x="79678" y="172172"/>
                    <a:pt x="79678" y="177061"/>
                  </a:cubicBezTo>
                  <a:lnTo>
                    <a:pt x="79678" y="178832"/>
                  </a:lnTo>
                  <a:cubicBezTo>
                    <a:pt x="79727" y="231617"/>
                    <a:pt x="122506" y="274396"/>
                    <a:pt x="175291" y="274445"/>
                  </a:cubicBezTo>
                  <a:lnTo>
                    <a:pt x="185915" y="274445"/>
                  </a:lnTo>
                  <a:lnTo>
                    <a:pt x="185915" y="292868"/>
                  </a:lnTo>
                  <a:cubicBezTo>
                    <a:pt x="169697" y="295208"/>
                    <a:pt x="155060" y="303860"/>
                    <a:pt x="145191" y="316939"/>
                  </a:cubicBezTo>
                  <a:lnTo>
                    <a:pt x="78447" y="405948"/>
                  </a:lnTo>
                  <a:cubicBezTo>
                    <a:pt x="78193" y="406229"/>
                    <a:pt x="77957" y="406524"/>
                    <a:pt x="77739" y="406833"/>
                  </a:cubicBezTo>
                  <a:lnTo>
                    <a:pt x="51773" y="394545"/>
                  </a:lnTo>
                  <a:cubicBezTo>
                    <a:pt x="34875" y="386625"/>
                    <a:pt x="14726" y="392899"/>
                    <a:pt x="5312" y="409011"/>
                  </a:cubicBezTo>
                  <a:cubicBezTo>
                    <a:pt x="3826" y="411270"/>
                    <a:pt x="2664" y="413726"/>
                    <a:pt x="1859" y="416306"/>
                  </a:cubicBezTo>
                  <a:cubicBezTo>
                    <a:pt x="618" y="420034"/>
                    <a:pt x="-10" y="423939"/>
                    <a:pt x="0" y="427868"/>
                  </a:cubicBezTo>
                  <a:cubicBezTo>
                    <a:pt x="2" y="442175"/>
                    <a:pt x="8286" y="455187"/>
                    <a:pt x="21248" y="461244"/>
                  </a:cubicBezTo>
                  <a:lnTo>
                    <a:pt x="119747" y="507617"/>
                  </a:lnTo>
                  <a:cubicBezTo>
                    <a:pt x="127975" y="511515"/>
                    <a:pt x="136972" y="513517"/>
                    <a:pt x="146076" y="513477"/>
                  </a:cubicBezTo>
                  <a:lnTo>
                    <a:pt x="345271" y="513477"/>
                  </a:lnTo>
                  <a:cubicBezTo>
                    <a:pt x="350160" y="513477"/>
                    <a:pt x="354124" y="509514"/>
                    <a:pt x="354124" y="504624"/>
                  </a:cubicBezTo>
                  <a:lnTo>
                    <a:pt x="354124" y="407241"/>
                  </a:lnTo>
                  <a:cubicBezTo>
                    <a:pt x="354123" y="404545"/>
                    <a:pt x="352895" y="401997"/>
                    <a:pt x="350786" y="400318"/>
                  </a:cubicBezTo>
                  <a:close/>
                  <a:moveTo>
                    <a:pt x="142535" y="17706"/>
                  </a:moveTo>
                  <a:cubicBezTo>
                    <a:pt x="163227" y="18150"/>
                    <a:pt x="180862" y="32845"/>
                    <a:pt x="185030" y="53118"/>
                  </a:cubicBezTo>
                  <a:cubicBezTo>
                    <a:pt x="164337" y="52675"/>
                    <a:pt x="146703" y="37979"/>
                    <a:pt x="142535" y="17706"/>
                  </a:cubicBezTo>
                  <a:close/>
                  <a:moveTo>
                    <a:pt x="223780" y="299410"/>
                  </a:moveTo>
                  <a:cubicBezTo>
                    <a:pt x="223328" y="299171"/>
                    <a:pt x="222894" y="298888"/>
                    <a:pt x="222452" y="298658"/>
                  </a:cubicBezTo>
                  <a:cubicBezTo>
                    <a:pt x="216526" y="295732"/>
                    <a:pt x="210167" y="293777"/>
                    <a:pt x="203621" y="292868"/>
                  </a:cubicBezTo>
                  <a:lnTo>
                    <a:pt x="203621" y="274445"/>
                  </a:lnTo>
                  <a:lnTo>
                    <a:pt x="214245" y="274445"/>
                  </a:lnTo>
                  <a:cubicBezTo>
                    <a:pt x="221587" y="274421"/>
                    <a:pt x="228900" y="273547"/>
                    <a:pt x="236041" y="271842"/>
                  </a:cubicBezTo>
                  <a:cubicBezTo>
                    <a:pt x="232653" y="281326"/>
                    <a:pt x="228554" y="290542"/>
                    <a:pt x="223780" y="299410"/>
                  </a:cubicBezTo>
                  <a:close/>
                  <a:moveTo>
                    <a:pt x="291834" y="185914"/>
                  </a:moveTo>
                  <a:cubicBezTo>
                    <a:pt x="288131" y="226011"/>
                    <a:pt x="254513" y="256699"/>
                    <a:pt x="214245" y="256739"/>
                  </a:cubicBezTo>
                  <a:lnTo>
                    <a:pt x="203940" y="256739"/>
                  </a:lnTo>
                  <a:cubicBezTo>
                    <a:pt x="207642" y="216641"/>
                    <a:pt x="241260" y="185954"/>
                    <a:pt x="281529" y="185914"/>
                  </a:cubicBezTo>
                  <a:close/>
                  <a:moveTo>
                    <a:pt x="245718" y="175229"/>
                  </a:moveTo>
                  <a:cubicBezTo>
                    <a:pt x="228798" y="182112"/>
                    <a:pt x="214194" y="193682"/>
                    <a:pt x="203621" y="208578"/>
                  </a:cubicBezTo>
                  <a:lnTo>
                    <a:pt x="203621" y="159355"/>
                  </a:lnTo>
                  <a:lnTo>
                    <a:pt x="212474" y="159355"/>
                  </a:lnTo>
                  <a:cubicBezTo>
                    <a:pt x="222398" y="159343"/>
                    <a:pt x="232231" y="157462"/>
                    <a:pt x="241459" y="153813"/>
                  </a:cubicBezTo>
                  <a:cubicBezTo>
                    <a:pt x="243267" y="160869"/>
                    <a:pt x="244689" y="168018"/>
                    <a:pt x="245718" y="175229"/>
                  </a:cubicBezTo>
                  <a:close/>
                  <a:moveTo>
                    <a:pt x="273817" y="88531"/>
                  </a:moveTo>
                  <a:cubicBezTo>
                    <a:pt x="269377" y="119002"/>
                    <a:pt x="243267" y="141611"/>
                    <a:pt x="212474" y="141649"/>
                  </a:cubicBezTo>
                  <a:lnTo>
                    <a:pt x="204250" y="141649"/>
                  </a:lnTo>
                  <a:cubicBezTo>
                    <a:pt x="208691" y="111178"/>
                    <a:pt x="234800" y="88569"/>
                    <a:pt x="265593" y="88531"/>
                  </a:cubicBezTo>
                  <a:close/>
                  <a:moveTo>
                    <a:pt x="203621" y="100535"/>
                  </a:moveTo>
                  <a:lnTo>
                    <a:pt x="203621" y="77199"/>
                  </a:lnTo>
                  <a:cubicBezTo>
                    <a:pt x="207003" y="81460"/>
                    <a:pt x="210235" y="85886"/>
                    <a:pt x="213315" y="90478"/>
                  </a:cubicBezTo>
                  <a:cubicBezTo>
                    <a:pt x="209798" y="93543"/>
                    <a:pt x="206554" y="96908"/>
                    <a:pt x="203621" y="100535"/>
                  </a:cubicBezTo>
                  <a:close/>
                  <a:moveTo>
                    <a:pt x="247001" y="17706"/>
                  </a:moveTo>
                  <a:cubicBezTo>
                    <a:pt x="242833" y="37979"/>
                    <a:pt x="225199" y="52675"/>
                    <a:pt x="204507" y="53118"/>
                  </a:cubicBezTo>
                  <a:cubicBezTo>
                    <a:pt x="208675" y="32845"/>
                    <a:pt x="226309" y="18150"/>
                    <a:pt x="247001" y="17706"/>
                  </a:cubicBezTo>
                  <a:close/>
                  <a:moveTo>
                    <a:pt x="177062" y="141649"/>
                  </a:moveTo>
                  <a:cubicBezTo>
                    <a:pt x="146269" y="141611"/>
                    <a:pt x="120160" y="119002"/>
                    <a:pt x="115719" y="88531"/>
                  </a:cubicBezTo>
                  <a:lnTo>
                    <a:pt x="123943" y="88531"/>
                  </a:lnTo>
                  <a:cubicBezTo>
                    <a:pt x="154736" y="88569"/>
                    <a:pt x="180846" y="111178"/>
                    <a:pt x="185287" y="141649"/>
                  </a:cubicBezTo>
                  <a:close/>
                  <a:moveTo>
                    <a:pt x="175291" y="256739"/>
                  </a:moveTo>
                  <a:cubicBezTo>
                    <a:pt x="135030" y="256690"/>
                    <a:pt x="101422" y="226004"/>
                    <a:pt x="97721" y="185914"/>
                  </a:cubicBezTo>
                  <a:lnTo>
                    <a:pt x="108008" y="185914"/>
                  </a:lnTo>
                  <a:cubicBezTo>
                    <a:pt x="148269" y="185963"/>
                    <a:pt x="181877" y="216649"/>
                    <a:pt x="185579" y="256739"/>
                  </a:cubicBezTo>
                  <a:close/>
                  <a:moveTo>
                    <a:pt x="159356" y="327563"/>
                  </a:moveTo>
                  <a:cubicBezTo>
                    <a:pt x="172180" y="310463"/>
                    <a:pt x="195391" y="304968"/>
                    <a:pt x="214519" y="314505"/>
                  </a:cubicBezTo>
                  <a:cubicBezTo>
                    <a:pt x="217043" y="315765"/>
                    <a:pt x="219437" y="317265"/>
                    <a:pt x="221673" y="318985"/>
                  </a:cubicBezTo>
                  <a:cubicBezTo>
                    <a:pt x="224917" y="321408"/>
                    <a:pt x="227785" y="324298"/>
                    <a:pt x="230181" y="327563"/>
                  </a:cubicBezTo>
                  <a:lnTo>
                    <a:pt x="257200" y="363524"/>
                  </a:lnTo>
                  <a:cubicBezTo>
                    <a:pt x="240399" y="365253"/>
                    <a:pt x="224271" y="371044"/>
                    <a:pt x="210208" y="380398"/>
                  </a:cubicBezTo>
                  <a:lnTo>
                    <a:pt x="150503" y="380682"/>
                  </a:lnTo>
                  <a:cubicBezTo>
                    <a:pt x="148683" y="380657"/>
                    <a:pt x="146867" y="380805"/>
                    <a:pt x="145076" y="381124"/>
                  </a:cubicBezTo>
                  <a:cubicBezTo>
                    <a:pt x="138208" y="382181"/>
                    <a:pt x="131811" y="385264"/>
                    <a:pt x="126706" y="389977"/>
                  </a:cubicBezTo>
                  <a:cubicBezTo>
                    <a:pt x="126409" y="390197"/>
                    <a:pt x="126128" y="390437"/>
                    <a:pt x="125865" y="390694"/>
                  </a:cubicBezTo>
                  <a:cubicBezTo>
                    <a:pt x="116700" y="399569"/>
                    <a:pt x="113017" y="412687"/>
                    <a:pt x="116224" y="425035"/>
                  </a:cubicBezTo>
                  <a:lnTo>
                    <a:pt x="94091" y="414571"/>
                  </a:lnTo>
                  <a:close/>
                  <a:moveTo>
                    <a:pt x="336418" y="495771"/>
                  </a:moveTo>
                  <a:lnTo>
                    <a:pt x="146076" y="495771"/>
                  </a:lnTo>
                  <a:cubicBezTo>
                    <a:pt x="139572" y="495797"/>
                    <a:pt x="133145" y="494360"/>
                    <a:pt x="127272" y="491566"/>
                  </a:cubicBezTo>
                  <a:lnTo>
                    <a:pt x="28693" y="445158"/>
                  </a:lnTo>
                  <a:cubicBezTo>
                    <a:pt x="21989" y="442011"/>
                    <a:pt x="17708" y="435274"/>
                    <a:pt x="17706" y="427868"/>
                  </a:cubicBezTo>
                  <a:cubicBezTo>
                    <a:pt x="17700" y="425806"/>
                    <a:pt x="18035" y="423757"/>
                    <a:pt x="18698" y="421804"/>
                  </a:cubicBezTo>
                  <a:cubicBezTo>
                    <a:pt x="19027" y="420704"/>
                    <a:pt x="19513" y="419658"/>
                    <a:pt x="20141" y="418697"/>
                  </a:cubicBezTo>
                  <a:cubicBezTo>
                    <a:pt x="20276" y="418509"/>
                    <a:pt x="20400" y="418314"/>
                    <a:pt x="20513" y="418112"/>
                  </a:cubicBezTo>
                  <a:cubicBezTo>
                    <a:pt x="23861" y="412379"/>
                    <a:pt x="30012" y="408866"/>
                    <a:pt x="36652" y="408896"/>
                  </a:cubicBezTo>
                  <a:cubicBezTo>
                    <a:pt x="39287" y="408889"/>
                    <a:pt x="41891" y="409457"/>
                    <a:pt x="44283" y="410561"/>
                  </a:cubicBezTo>
                  <a:lnTo>
                    <a:pt x="129007" y="450656"/>
                  </a:lnTo>
                  <a:cubicBezTo>
                    <a:pt x="130193" y="451214"/>
                    <a:pt x="131486" y="451504"/>
                    <a:pt x="132797" y="451506"/>
                  </a:cubicBezTo>
                  <a:lnTo>
                    <a:pt x="203621" y="451506"/>
                  </a:lnTo>
                  <a:cubicBezTo>
                    <a:pt x="208511" y="451506"/>
                    <a:pt x="212474" y="447542"/>
                    <a:pt x="212474" y="442653"/>
                  </a:cubicBezTo>
                  <a:cubicBezTo>
                    <a:pt x="212474" y="437763"/>
                    <a:pt x="208511" y="433800"/>
                    <a:pt x="203621" y="433800"/>
                  </a:cubicBezTo>
                  <a:lnTo>
                    <a:pt x="150503" y="433800"/>
                  </a:lnTo>
                  <a:cubicBezTo>
                    <a:pt x="140724" y="433791"/>
                    <a:pt x="132804" y="425856"/>
                    <a:pt x="132812" y="416078"/>
                  </a:cubicBezTo>
                  <a:cubicBezTo>
                    <a:pt x="132817" y="411593"/>
                    <a:pt x="134523" y="407276"/>
                    <a:pt x="137586" y="404000"/>
                  </a:cubicBezTo>
                  <a:cubicBezTo>
                    <a:pt x="137828" y="403806"/>
                    <a:pt x="138058" y="403602"/>
                    <a:pt x="138277" y="403390"/>
                  </a:cubicBezTo>
                  <a:cubicBezTo>
                    <a:pt x="140950" y="400770"/>
                    <a:pt x="144396" y="399078"/>
                    <a:pt x="148104" y="398565"/>
                  </a:cubicBezTo>
                  <a:cubicBezTo>
                    <a:pt x="148895" y="398424"/>
                    <a:pt x="149699" y="398365"/>
                    <a:pt x="150503" y="398388"/>
                  </a:cubicBezTo>
                  <a:lnTo>
                    <a:pt x="212474" y="398388"/>
                  </a:lnTo>
                  <a:cubicBezTo>
                    <a:pt x="214226" y="398384"/>
                    <a:pt x="215937" y="397867"/>
                    <a:pt x="217397" y="396900"/>
                  </a:cubicBezTo>
                  <a:lnTo>
                    <a:pt x="220053" y="395130"/>
                  </a:lnTo>
                  <a:cubicBezTo>
                    <a:pt x="251200" y="374339"/>
                    <a:pt x="292229" y="376130"/>
                    <a:pt x="321447" y="399556"/>
                  </a:cubicBezTo>
                  <a:lnTo>
                    <a:pt x="336418" y="411508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3" name="Google Shape;223;p48"/>
            <p:cNvSpPr/>
            <p:nvPr/>
          </p:nvSpPr>
          <p:spPr>
            <a:xfrm>
              <a:off x="6221958" y="1690294"/>
              <a:ext cx="17706" cy="17706"/>
            </a:xfrm>
            <a:custGeom>
              <a:avLst/>
              <a:gdLst/>
              <a:ahLst/>
              <a:cxnLst/>
              <a:rect l="l" t="t" r="r" b="b"/>
              <a:pathLst>
                <a:path w="17706" h="17706" extrusionOk="0">
                  <a:moveTo>
                    <a:pt x="0" y="0"/>
                  </a:moveTo>
                  <a:lnTo>
                    <a:pt x="17706" y="0"/>
                  </a:lnTo>
                  <a:lnTo>
                    <a:pt x="17706" y="17706"/>
                  </a:lnTo>
                  <a:lnTo>
                    <a:pt x="0" y="17706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4" name="Google Shape;224;p48"/>
            <p:cNvSpPr/>
            <p:nvPr/>
          </p:nvSpPr>
          <p:spPr>
            <a:xfrm>
              <a:off x="6266224" y="1681441"/>
              <a:ext cx="17706" cy="17706"/>
            </a:xfrm>
            <a:custGeom>
              <a:avLst/>
              <a:gdLst/>
              <a:ahLst/>
              <a:cxnLst/>
              <a:rect l="l" t="t" r="r" b="b"/>
              <a:pathLst>
                <a:path w="17706" h="17706" extrusionOk="0">
                  <a:moveTo>
                    <a:pt x="0" y="0"/>
                  </a:moveTo>
                  <a:lnTo>
                    <a:pt x="17706" y="0"/>
                  </a:lnTo>
                  <a:lnTo>
                    <a:pt x="17706" y="17706"/>
                  </a:lnTo>
                  <a:lnTo>
                    <a:pt x="0" y="17706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25" name="Google Shape;225;p48"/>
          <p:cNvGrpSpPr/>
          <p:nvPr/>
        </p:nvGrpSpPr>
        <p:grpSpPr>
          <a:xfrm>
            <a:off x="5917216" y="4205653"/>
            <a:ext cx="454450" cy="532800"/>
            <a:chOff x="6029587" y="4227844"/>
            <a:chExt cx="299308" cy="505846"/>
          </a:xfrm>
        </p:grpSpPr>
        <p:sp>
          <p:nvSpPr>
            <p:cNvPr id="226" name="Google Shape;226;p48"/>
            <p:cNvSpPr/>
            <p:nvPr/>
          </p:nvSpPr>
          <p:spPr>
            <a:xfrm>
              <a:off x="6029587" y="4227844"/>
              <a:ext cx="299308" cy="466531"/>
            </a:xfrm>
            <a:custGeom>
              <a:avLst/>
              <a:gdLst/>
              <a:ahLst/>
              <a:cxnLst/>
              <a:rect l="l" t="t" r="r" b="b"/>
              <a:pathLst>
                <a:path w="299308" h="466531" extrusionOk="0">
                  <a:moveTo>
                    <a:pt x="299309" y="325745"/>
                  </a:moveTo>
                  <a:cubicBezTo>
                    <a:pt x="299309" y="322026"/>
                    <a:pt x="298780" y="317776"/>
                    <a:pt x="298251" y="313525"/>
                  </a:cubicBezTo>
                  <a:lnTo>
                    <a:pt x="274983" y="139800"/>
                  </a:lnTo>
                  <a:cubicBezTo>
                    <a:pt x="272868" y="124924"/>
                    <a:pt x="260705" y="113767"/>
                    <a:pt x="245370" y="113767"/>
                  </a:cubicBezTo>
                  <a:lnTo>
                    <a:pt x="202007" y="113767"/>
                  </a:lnTo>
                  <a:lnTo>
                    <a:pt x="122685" y="73922"/>
                  </a:lnTo>
                  <a:lnTo>
                    <a:pt x="212583" y="28232"/>
                  </a:lnTo>
                  <a:cubicBezTo>
                    <a:pt x="219987" y="24514"/>
                    <a:pt x="222631" y="15482"/>
                    <a:pt x="218929" y="8044"/>
                  </a:cubicBezTo>
                  <a:cubicBezTo>
                    <a:pt x="215227" y="606"/>
                    <a:pt x="206237" y="-2050"/>
                    <a:pt x="198834" y="1669"/>
                  </a:cubicBezTo>
                  <a:lnTo>
                    <a:pt x="86725" y="61171"/>
                  </a:lnTo>
                  <a:cubicBezTo>
                    <a:pt x="81966" y="63828"/>
                    <a:pt x="78793" y="69140"/>
                    <a:pt x="78793" y="74453"/>
                  </a:cubicBezTo>
                  <a:cubicBezTo>
                    <a:pt x="78793" y="79766"/>
                    <a:pt x="81966" y="85079"/>
                    <a:pt x="87254" y="87735"/>
                  </a:cubicBezTo>
                  <a:cubicBezTo>
                    <a:pt x="95186" y="91454"/>
                    <a:pt x="121098" y="102611"/>
                    <a:pt x="145424" y="113236"/>
                  </a:cubicBezTo>
                  <a:lnTo>
                    <a:pt x="51295" y="113236"/>
                  </a:lnTo>
                  <a:cubicBezTo>
                    <a:pt x="35959" y="113236"/>
                    <a:pt x="23268" y="124924"/>
                    <a:pt x="21681" y="139800"/>
                  </a:cubicBezTo>
                  <a:lnTo>
                    <a:pt x="1058" y="313525"/>
                  </a:lnTo>
                  <a:cubicBezTo>
                    <a:pt x="529" y="317776"/>
                    <a:pt x="0" y="322026"/>
                    <a:pt x="0" y="325213"/>
                  </a:cubicBezTo>
                  <a:lnTo>
                    <a:pt x="0" y="325213"/>
                  </a:lnTo>
                  <a:cubicBezTo>
                    <a:pt x="529" y="391622"/>
                    <a:pt x="21153" y="445281"/>
                    <a:pt x="22210" y="447406"/>
                  </a:cubicBezTo>
                  <a:cubicBezTo>
                    <a:pt x="26441" y="459094"/>
                    <a:pt x="37546" y="466532"/>
                    <a:pt x="49709" y="466532"/>
                  </a:cubicBezTo>
                  <a:lnTo>
                    <a:pt x="54997" y="466532"/>
                  </a:lnTo>
                  <a:cubicBezTo>
                    <a:pt x="54997" y="466000"/>
                    <a:pt x="54997" y="466000"/>
                    <a:pt x="54997" y="465469"/>
                  </a:cubicBezTo>
                  <a:cubicBezTo>
                    <a:pt x="54997" y="454312"/>
                    <a:pt x="63986" y="445281"/>
                    <a:pt x="75092" y="445281"/>
                  </a:cubicBezTo>
                  <a:lnTo>
                    <a:pt x="224746" y="445281"/>
                  </a:lnTo>
                  <a:cubicBezTo>
                    <a:pt x="235851" y="445281"/>
                    <a:pt x="244841" y="454312"/>
                    <a:pt x="244841" y="465469"/>
                  </a:cubicBezTo>
                  <a:cubicBezTo>
                    <a:pt x="244841" y="466000"/>
                    <a:pt x="244841" y="466000"/>
                    <a:pt x="244841" y="466532"/>
                  </a:cubicBezTo>
                  <a:lnTo>
                    <a:pt x="252773" y="466532"/>
                  </a:lnTo>
                  <a:cubicBezTo>
                    <a:pt x="265465" y="466532"/>
                    <a:pt x="277098" y="458563"/>
                    <a:pt x="280800" y="446343"/>
                  </a:cubicBezTo>
                  <a:cubicBezTo>
                    <a:pt x="280800" y="444218"/>
                    <a:pt x="298780" y="391091"/>
                    <a:pt x="299309" y="325745"/>
                  </a:cubicBezTo>
                  <a:lnTo>
                    <a:pt x="299309" y="325745"/>
                  </a:lnTo>
                  <a:close/>
                  <a:moveTo>
                    <a:pt x="261234" y="343808"/>
                  </a:moveTo>
                  <a:cubicBezTo>
                    <a:pt x="259119" y="345933"/>
                    <a:pt x="256475" y="346996"/>
                    <a:pt x="253831" y="346996"/>
                  </a:cubicBezTo>
                  <a:lnTo>
                    <a:pt x="45478" y="346996"/>
                  </a:lnTo>
                  <a:cubicBezTo>
                    <a:pt x="42834" y="346996"/>
                    <a:pt x="40190" y="345933"/>
                    <a:pt x="38075" y="343808"/>
                  </a:cubicBezTo>
                  <a:cubicBezTo>
                    <a:pt x="35959" y="341683"/>
                    <a:pt x="35431" y="339026"/>
                    <a:pt x="35431" y="336370"/>
                  </a:cubicBezTo>
                  <a:lnTo>
                    <a:pt x="46007" y="219490"/>
                  </a:lnTo>
                  <a:cubicBezTo>
                    <a:pt x="46536" y="214178"/>
                    <a:pt x="50766" y="210459"/>
                    <a:pt x="56054" y="210459"/>
                  </a:cubicBezTo>
                  <a:lnTo>
                    <a:pt x="241668" y="210459"/>
                  </a:lnTo>
                  <a:cubicBezTo>
                    <a:pt x="246956" y="210459"/>
                    <a:pt x="251187" y="214178"/>
                    <a:pt x="251715" y="219490"/>
                  </a:cubicBezTo>
                  <a:lnTo>
                    <a:pt x="263878" y="336370"/>
                  </a:lnTo>
                  <a:cubicBezTo>
                    <a:pt x="263878" y="339026"/>
                    <a:pt x="262821" y="341683"/>
                    <a:pt x="261234" y="343808"/>
                  </a:cubicBezTo>
                  <a:close/>
                  <a:moveTo>
                    <a:pt x="75092" y="419249"/>
                  </a:moveTo>
                  <a:cubicBezTo>
                    <a:pt x="62929" y="419249"/>
                    <a:pt x="52881" y="409154"/>
                    <a:pt x="52881" y="396935"/>
                  </a:cubicBezTo>
                  <a:cubicBezTo>
                    <a:pt x="52881" y="384716"/>
                    <a:pt x="62929" y="374622"/>
                    <a:pt x="75092" y="374622"/>
                  </a:cubicBezTo>
                  <a:cubicBezTo>
                    <a:pt x="87254" y="374622"/>
                    <a:pt x="97302" y="384716"/>
                    <a:pt x="97302" y="396935"/>
                  </a:cubicBezTo>
                  <a:cubicBezTo>
                    <a:pt x="97302" y="409154"/>
                    <a:pt x="87254" y="419249"/>
                    <a:pt x="75092" y="419249"/>
                  </a:cubicBezTo>
                  <a:close/>
                  <a:moveTo>
                    <a:pt x="224217" y="419249"/>
                  </a:moveTo>
                  <a:cubicBezTo>
                    <a:pt x="212054" y="419249"/>
                    <a:pt x="202007" y="409154"/>
                    <a:pt x="202007" y="396935"/>
                  </a:cubicBezTo>
                  <a:cubicBezTo>
                    <a:pt x="202007" y="384716"/>
                    <a:pt x="212054" y="374622"/>
                    <a:pt x="224217" y="374622"/>
                  </a:cubicBezTo>
                  <a:cubicBezTo>
                    <a:pt x="236380" y="374622"/>
                    <a:pt x="246427" y="384716"/>
                    <a:pt x="246427" y="396935"/>
                  </a:cubicBezTo>
                  <a:cubicBezTo>
                    <a:pt x="246427" y="409154"/>
                    <a:pt x="236380" y="419249"/>
                    <a:pt x="224217" y="419249"/>
                  </a:cubicBezTo>
                  <a:close/>
                  <a:moveTo>
                    <a:pt x="221573" y="139268"/>
                  </a:moveTo>
                  <a:cubicBezTo>
                    <a:pt x="233736" y="139268"/>
                    <a:pt x="243783" y="149362"/>
                    <a:pt x="243783" y="161582"/>
                  </a:cubicBezTo>
                  <a:cubicBezTo>
                    <a:pt x="243783" y="173801"/>
                    <a:pt x="233736" y="183895"/>
                    <a:pt x="221573" y="183895"/>
                  </a:cubicBezTo>
                  <a:lnTo>
                    <a:pt x="75620" y="183895"/>
                  </a:lnTo>
                  <a:cubicBezTo>
                    <a:pt x="63458" y="183895"/>
                    <a:pt x="53410" y="173801"/>
                    <a:pt x="53410" y="161582"/>
                  </a:cubicBezTo>
                  <a:cubicBezTo>
                    <a:pt x="53410" y="149362"/>
                    <a:pt x="63458" y="139268"/>
                    <a:pt x="75620" y="139268"/>
                  </a:cubicBezTo>
                  <a:lnTo>
                    <a:pt x="221573" y="139268"/>
                  </a:lnTo>
                  <a:close/>
                </a:path>
              </a:pathLst>
            </a:custGeom>
            <a:solidFill>
              <a:srgbClr val="FFE19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7" name="Google Shape;227;p48"/>
            <p:cNvSpPr/>
            <p:nvPr/>
          </p:nvSpPr>
          <p:spPr>
            <a:xfrm>
              <a:off x="6097804" y="4703939"/>
              <a:ext cx="163403" cy="29751"/>
            </a:xfrm>
            <a:custGeom>
              <a:avLst/>
              <a:gdLst/>
              <a:ahLst/>
              <a:cxnLst/>
              <a:rect l="l" t="t" r="r" b="b"/>
              <a:pathLst>
                <a:path w="163403" h="29751" extrusionOk="0">
                  <a:moveTo>
                    <a:pt x="14807" y="0"/>
                  </a:moveTo>
                  <a:cubicBezTo>
                    <a:pt x="11105" y="0"/>
                    <a:pt x="7403" y="1594"/>
                    <a:pt x="4759" y="4250"/>
                  </a:cubicBezTo>
                  <a:cubicBezTo>
                    <a:pt x="2115" y="6907"/>
                    <a:pt x="0" y="10625"/>
                    <a:pt x="0" y="14876"/>
                  </a:cubicBezTo>
                  <a:cubicBezTo>
                    <a:pt x="0" y="23376"/>
                    <a:pt x="6875" y="29751"/>
                    <a:pt x="14807" y="29751"/>
                  </a:cubicBezTo>
                  <a:lnTo>
                    <a:pt x="148597" y="29751"/>
                  </a:lnTo>
                  <a:cubicBezTo>
                    <a:pt x="157058" y="29751"/>
                    <a:pt x="163403" y="22845"/>
                    <a:pt x="163403" y="14876"/>
                  </a:cubicBezTo>
                  <a:cubicBezTo>
                    <a:pt x="163403" y="10625"/>
                    <a:pt x="161817" y="6907"/>
                    <a:pt x="158644" y="4250"/>
                  </a:cubicBezTo>
                  <a:cubicBezTo>
                    <a:pt x="156000" y="1594"/>
                    <a:pt x="152298" y="0"/>
                    <a:pt x="148597" y="0"/>
                  </a:cubicBezTo>
                  <a:lnTo>
                    <a:pt x="14807" y="0"/>
                  </a:lnTo>
                  <a:close/>
                </a:path>
              </a:pathLst>
            </a:custGeom>
            <a:solidFill>
              <a:srgbClr val="FFE19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9" name="Gruppo 8">
            <a:extLst>
              <a:ext uri="{FF2B5EF4-FFF2-40B4-BE49-F238E27FC236}">
                <a16:creationId xmlns:a16="http://schemas.microsoft.com/office/drawing/2014/main" id="{0D51DC57-4579-9F8F-D53C-9988A1110ABE}"/>
              </a:ext>
            </a:extLst>
          </p:cNvPr>
          <p:cNvGrpSpPr/>
          <p:nvPr/>
        </p:nvGrpSpPr>
        <p:grpSpPr>
          <a:xfrm>
            <a:off x="108199" y="1210234"/>
            <a:ext cx="5676476" cy="5127902"/>
            <a:chOff x="501490" y="1210234"/>
            <a:chExt cx="5676476" cy="5127902"/>
          </a:xfrm>
        </p:grpSpPr>
        <p:sp>
          <p:nvSpPr>
            <p:cNvPr id="2" name="Rettangolo con angoli arrotondati 1">
              <a:extLst>
                <a:ext uri="{FF2B5EF4-FFF2-40B4-BE49-F238E27FC236}">
                  <a16:creationId xmlns:a16="http://schemas.microsoft.com/office/drawing/2014/main" id="{018170DC-57B6-BD7E-9451-52497DBD952D}"/>
                </a:ext>
              </a:extLst>
            </p:cNvPr>
            <p:cNvSpPr/>
            <p:nvPr/>
          </p:nvSpPr>
          <p:spPr>
            <a:xfrm>
              <a:off x="1153164" y="1520244"/>
              <a:ext cx="4875373" cy="2397973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rgbClr val="F8C3C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161" name="Google Shape;161;p48"/>
            <p:cNvSpPr/>
            <p:nvPr/>
          </p:nvSpPr>
          <p:spPr>
            <a:xfrm>
              <a:off x="1253211" y="1521129"/>
              <a:ext cx="4339024" cy="58477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Arial"/>
                <a:buNone/>
              </a:pPr>
              <a:r>
                <a:rPr lang="it-IT" sz="2400" b="1" i="0" u="none" strike="noStrike" cap="none">
                  <a:solidFill>
                    <a:srgbClr val="000000"/>
                  </a:solidFill>
                  <a:latin typeface="Titillium Web"/>
                  <a:ea typeface="Titillium Web"/>
                  <a:cs typeface="Titillium Web"/>
                  <a:sym typeface="Titillium Web"/>
                </a:rPr>
                <a:t>-4% 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it-IT" sz="1400" b="1" i="0" u="none" strike="noStrike" cap="none">
                  <a:solidFill>
                    <a:srgbClr val="000000"/>
                  </a:solidFill>
                  <a:latin typeface="Titillium Web"/>
                  <a:ea typeface="Titillium Web"/>
                  <a:cs typeface="Titillium Web"/>
                  <a:sym typeface="Titillium Web"/>
                </a:rPr>
                <a:t>Riduzione indice di consumo di suolo  (da 74 a 70%)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3" name="Google Shape;163;p48"/>
            <p:cNvSpPr/>
            <p:nvPr/>
          </p:nvSpPr>
          <p:spPr>
            <a:xfrm>
              <a:off x="1253210" y="2206098"/>
              <a:ext cx="4924756" cy="677108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Arial"/>
                <a:buNone/>
              </a:pPr>
              <a:r>
                <a:rPr lang="it-IT" sz="2400" b="1" i="0" u="none" strike="noStrike" cap="none">
                  <a:solidFill>
                    <a:srgbClr val="000000"/>
                  </a:solidFill>
                  <a:latin typeface="Titillium Web"/>
                  <a:ea typeface="Titillium Web"/>
                  <a:cs typeface="Titillium Web"/>
                  <a:sym typeface="Titillium Web"/>
                </a:rPr>
                <a:t>20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it-IT" sz="1400" b="1" i="0" u="none" strike="noStrike" cap="none">
                  <a:solidFill>
                    <a:srgbClr val="000000"/>
                  </a:solidFill>
                  <a:latin typeface="Titillium Web"/>
                  <a:ea typeface="Titillium Web"/>
                  <a:cs typeface="Titillium Web"/>
                  <a:sym typeface="Titillium Web"/>
                </a:rPr>
                <a:t>nuovi parchi (&gt; 10.000 mq)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4" name="Google Shape;164;p48"/>
            <p:cNvSpPr/>
            <p:nvPr/>
          </p:nvSpPr>
          <p:spPr>
            <a:xfrm>
              <a:off x="1253210" y="3057529"/>
              <a:ext cx="4924756" cy="89255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Arial"/>
                <a:buNone/>
              </a:pPr>
              <a:r>
                <a:rPr lang="it-IT" sz="2400" b="1" i="0" u="none" strike="noStrike" cap="none">
                  <a:solidFill>
                    <a:srgbClr val="000000"/>
                  </a:solidFill>
                  <a:latin typeface="Titillium Web"/>
                  <a:ea typeface="Titillium Web"/>
                  <a:cs typeface="Titillium Web"/>
                  <a:sym typeface="Titillium Web"/>
                </a:rPr>
                <a:t>3.250.000 mq</a:t>
              </a:r>
              <a:endParaRPr sz="2000" b="1" i="0" u="none" strike="noStrike" cap="none">
                <a:solidFill>
                  <a:srgbClr val="000000"/>
                </a:solidFill>
                <a:latin typeface="Titillium Web"/>
                <a:ea typeface="Titillium Web"/>
                <a:cs typeface="Titillium Web"/>
                <a:sym typeface="Titillium Web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it-IT" sz="1400" b="1" i="0" u="none" strike="noStrike" cap="none">
                  <a:solidFill>
                    <a:srgbClr val="000000"/>
                  </a:solidFill>
                  <a:latin typeface="Titillium Web"/>
                  <a:ea typeface="Titillium Web"/>
                  <a:cs typeface="Titillium Web"/>
                  <a:sym typeface="Titillium Web"/>
                </a:rPr>
                <a:t>nuove aree agricole previste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it-IT" sz="1400" b="1" i="0" u="none" strike="noStrike" cap="none">
                  <a:solidFill>
                    <a:srgbClr val="000000"/>
                  </a:solidFill>
                  <a:latin typeface="Titillium Web"/>
                  <a:ea typeface="Titillium Web"/>
                  <a:cs typeface="Titillium Web"/>
                  <a:sym typeface="Titillium Web"/>
                </a:rPr>
                <a:t>1.515.000 mq in ampliamento del Parco Agricolo Sud 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5" name="Google Shape;165;p48"/>
            <p:cNvSpPr/>
            <p:nvPr/>
          </p:nvSpPr>
          <p:spPr>
            <a:xfrm>
              <a:off x="1253210" y="4478171"/>
              <a:ext cx="3106941" cy="677108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just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Arial"/>
                <a:buNone/>
              </a:pPr>
              <a:r>
                <a:rPr lang="it-IT" sz="2400" b="1" i="0" u="none" strike="noStrike" cap="none">
                  <a:solidFill>
                    <a:srgbClr val="000000"/>
                  </a:solidFill>
                  <a:latin typeface="Titillium Web"/>
                  <a:ea typeface="Titillium Web"/>
                  <a:cs typeface="Titillium Web"/>
                  <a:sym typeface="Titillium Web"/>
                </a:rPr>
                <a:t>&gt;75% 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marL="0" marR="0" lvl="0" indent="0" algn="just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it-IT" sz="1400" b="1" i="0" u="none" strike="noStrike" cap="none">
                  <a:solidFill>
                    <a:srgbClr val="000000"/>
                  </a:solidFill>
                  <a:latin typeface="Titillium Web"/>
                  <a:ea typeface="Titillium Web"/>
                  <a:cs typeface="Titillium Web"/>
                  <a:sym typeface="Titillium Web"/>
                </a:rPr>
                <a:t>di raccolta differenziata entro il 2028 </a:t>
              </a:r>
              <a:endParaRPr sz="1400" b="1" i="0" u="none" strike="noStrike" cap="none">
                <a:solidFill>
                  <a:srgbClr val="000000"/>
                </a:solidFill>
                <a:latin typeface="Titillium Web"/>
                <a:ea typeface="Titillium Web"/>
                <a:cs typeface="Titillium Web"/>
                <a:sym typeface="Titillium Web"/>
              </a:endParaRPr>
            </a:p>
          </p:txBody>
        </p:sp>
        <p:sp>
          <p:nvSpPr>
            <p:cNvPr id="171" name="Google Shape;171;p48"/>
            <p:cNvSpPr/>
            <p:nvPr/>
          </p:nvSpPr>
          <p:spPr>
            <a:xfrm>
              <a:off x="1253210" y="5076252"/>
              <a:ext cx="4748187" cy="126188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Arial"/>
                <a:buNone/>
              </a:pPr>
              <a:r>
                <a:rPr lang="it-IT" sz="2400" b="1" i="0" u="none" strike="noStrike" cap="none">
                  <a:solidFill>
                    <a:srgbClr val="000000"/>
                  </a:solidFill>
                  <a:latin typeface="Titillium Web"/>
                  <a:ea typeface="Titillium Web"/>
                  <a:cs typeface="Titillium Web"/>
                  <a:sym typeface="Titillium Web"/>
                </a:rPr>
                <a:t>&gt;65%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it-IT" sz="1400" b="1" i="0" u="none" strike="noStrike" cap="none">
                  <a:solidFill>
                    <a:srgbClr val="000000"/>
                  </a:solidFill>
                  <a:latin typeface="Titillium Web"/>
                  <a:ea typeface="Titillium Web"/>
                  <a:cs typeface="Titillium Web"/>
                  <a:sym typeface="Titillium Web"/>
                </a:rPr>
                <a:t>di avvio a recupero di materia al 2028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Arial"/>
                <a:buNone/>
              </a:pPr>
              <a:r>
                <a:rPr lang="it-IT" sz="2400" b="1" i="0" u="none" strike="noStrike" cap="none">
                  <a:solidFill>
                    <a:srgbClr val="000000"/>
                  </a:solidFill>
                  <a:latin typeface="Titillium Web"/>
                  <a:ea typeface="Titillium Web"/>
                  <a:cs typeface="Titillium Web"/>
                  <a:sym typeface="Titillium Web"/>
                </a:rPr>
                <a:t>&gt;95%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it-IT" sz="1400" b="1" i="0" u="none" strike="noStrike" cap="none">
                  <a:solidFill>
                    <a:srgbClr val="000000"/>
                  </a:solidFill>
                  <a:latin typeface="Titillium Web"/>
                  <a:ea typeface="Titillium Web"/>
                  <a:cs typeface="Titillium Web"/>
                  <a:sym typeface="Titillium Web"/>
                </a:rPr>
                <a:t>di avvio a recupero di materia ed energia al 2028</a:t>
              </a:r>
              <a:endParaRPr sz="1400" b="1" i="0" u="none" strike="noStrike" cap="none">
                <a:solidFill>
                  <a:srgbClr val="000000"/>
                </a:solidFill>
                <a:latin typeface="Titillium Web"/>
                <a:ea typeface="Titillium Web"/>
                <a:cs typeface="Titillium Web"/>
                <a:sym typeface="Titillium Web"/>
              </a:endParaRPr>
            </a:p>
          </p:txBody>
        </p:sp>
        <p:sp>
          <p:nvSpPr>
            <p:cNvPr id="176" name="Google Shape;176;p48"/>
            <p:cNvSpPr/>
            <p:nvPr/>
          </p:nvSpPr>
          <p:spPr>
            <a:xfrm>
              <a:off x="1036464" y="1210234"/>
              <a:ext cx="817242" cy="30339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Times New Roman"/>
                <a:buNone/>
              </a:pPr>
              <a:r>
                <a:rPr lang="it-IT" sz="1800" b="1" i="0" u="none" strike="noStrike" cap="none">
                  <a:solidFill>
                    <a:srgbClr val="F6B3B7"/>
                  </a:solidFill>
                  <a:latin typeface="Titillium Web"/>
                  <a:ea typeface="Titillium Web"/>
                  <a:cs typeface="Titillium Web"/>
                  <a:sym typeface="Titillium Web"/>
                </a:rPr>
                <a:t>PGT</a:t>
              </a:r>
              <a:endParaRPr sz="1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9" name="Google Shape;179;p48"/>
            <p:cNvSpPr/>
            <p:nvPr/>
          </p:nvSpPr>
          <p:spPr>
            <a:xfrm>
              <a:off x="1037441" y="4209780"/>
              <a:ext cx="2495972" cy="30339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Times New Roman"/>
                <a:buNone/>
              </a:pPr>
              <a:r>
                <a:rPr lang="it-IT" sz="1800" b="1" i="0" u="none" strike="noStrike" cap="none">
                  <a:solidFill>
                    <a:srgbClr val="C4DDB3"/>
                  </a:solidFill>
                  <a:latin typeface="Titillium Web"/>
                  <a:ea typeface="Titillium Web"/>
                  <a:cs typeface="Titillium Web"/>
                  <a:sym typeface="Titillium Web"/>
                </a:rPr>
                <a:t>ECONOMIA CIRCOLARE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81" name="Google Shape;181;p48"/>
            <p:cNvGrpSpPr/>
            <p:nvPr/>
          </p:nvGrpSpPr>
          <p:grpSpPr>
            <a:xfrm>
              <a:off x="524021" y="1276841"/>
              <a:ext cx="532798" cy="532798"/>
              <a:chOff x="59069" y="1375655"/>
              <a:chExt cx="599721" cy="496852"/>
            </a:xfrm>
          </p:grpSpPr>
          <p:sp>
            <p:nvSpPr>
              <p:cNvPr id="182" name="Google Shape;182;p48"/>
              <p:cNvSpPr/>
              <p:nvPr/>
            </p:nvSpPr>
            <p:spPr>
              <a:xfrm>
                <a:off x="388076" y="1415892"/>
                <a:ext cx="57093" cy="10298"/>
              </a:xfrm>
              <a:custGeom>
                <a:avLst/>
                <a:gdLst/>
                <a:ahLst/>
                <a:cxnLst/>
                <a:rect l="l" t="t" r="r" b="b"/>
                <a:pathLst>
                  <a:path w="57093" h="10298" extrusionOk="0">
                    <a:moveTo>
                      <a:pt x="0" y="0"/>
                    </a:moveTo>
                    <a:lnTo>
                      <a:pt x="57093" y="0"/>
                    </a:lnTo>
                    <a:lnTo>
                      <a:pt x="57093" y="10299"/>
                    </a:lnTo>
                    <a:lnTo>
                      <a:pt x="0" y="10299"/>
                    </a:lnTo>
                    <a:close/>
                  </a:path>
                </a:pathLst>
              </a:custGeom>
              <a:solidFill>
                <a:srgbClr val="F6B3B7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83" name="Google Shape;183;p48"/>
              <p:cNvSpPr/>
              <p:nvPr/>
            </p:nvSpPr>
            <p:spPr>
              <a:xfrm>
                <a:off x="388076" y="1439722"/>
                <a:ext cx="57093" cy="10298"/>
              </a:xfrm>
              <a:custGeom>
                <a:avLst/>
                <a:gdLst/>
                <a:ahLst/>
                <a:cxnLst/>
                <a:rect l="l" t="t" r="r" b="b"/>
                <a:pathLst>
                  <a:path w="57093" h="10298" extrusionOk="0">
                    <a:moveTo>
                      <a:pt x="0" y="0"/>
                    </a:moveTo>
                    <a:lnTo>
                      <a:pt x="57093" y="0"/>
                    </a:lnTo>
                    <a:lnTo>
                      <a:pt x="57093" y="10299"/>
                    </a:lnTo>
                    <a:lnTo>
                      <a:pt x="0" y="10299"/>
                    </a:lnTo>
                    <a:close/>
                  </a:path>
                </a:pathLst>
              </a:custGeom>
              <a:solidFill>
                <a:srgbClr val="F6B3B7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84" name="Google Shape;184;p48"/>
              <p:cNvSpPr/>
              <p:nvPr/>
            </p:nvSpPr>
            <p:spPr>
              <a:xfrm>
                <a:off x="388676" y="1463553"/>
                <a:ext cx="57093" cy="10298"/>
              </a:xfrm>
              <a:custGeom>
                <a:avLst/>
                <a:gdLst/>
                <a:ahLst/>
                <a:cxnLst/>
                <a:rect l="l" t="t" r="r" b="b"/>
                <a:pathLst>
                  <a:path w="57093" h="10298" extrusionOk="0">
                    <a:moveTo>
                      <a:pt x="0" y="0"/>
                    </a:moveTo>
                    <a:lnTo>
                      <a:pt x="57093" y="0"/>
                    </a:lnTo>
                    <a:lnTo>
                      <a:pt x="57093" y="10299"/>
                    </a:lnTo>
                    <a:lnTo>
                      <a:pt x="0" y="10299"/>
                    </a:lnTo>
                    <a:close/>
                  </a:path>
                </a:pathLst>
              </a:custGeom>
              <a:solidFill>
                <a:srgbClr val="F6B3B7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85" name="Google Shape;185;p48"/>
              <p:cNvSpPr/>
              <p:nvPr/>
            </p:nvSpPr>
            <p:spPr>
              <a:xfrm>
                <a:off x="270771" y="1521633"/>
                <a:ext cx="81202" cy="10298"/>
              </a:xfrm>
              <a:custGeom>
                <a:avLst/>
                <a:gdLst/>
                <a:ahLst/>
                <a:cxnLst/>
                <a:rect l="l" t="t" r="r" b="b"/>
                <a:pathLst>
                  <a:path w="81202" h="10298" extrusionOk="0">
                    <a:moveTo>
                      <a:pt x="0" y="0"/>
                    </a:moveTo>
                    <a:lnTo>
                      <a:pt x="81202" y="0"/>
                    </a:lnTo>
                    <a:lnTo>
                      <a:pt x="81202" y="10299"/>
                    </a:lnTo>
                    <a:lnTo>
                      <a:pt x="0" y="10299"/>
                    </a:lnTo>
                    <a:close/>
                  </a:path>
                </a:pathLst>
              </a:custGeom>
              <a:solidFill>
                <a:srgbClr val="F6B3B7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86" name="Google Shape;186;p48"/>
              <p:cNvSpPr/>
              <p:nvPr/>
            </p:nvSpPr>
            <p:spPr>
              <a:xfrm>
                <a:off x="388076" y="1487504"/>
                <a:ext cx="57093" cy="10298"/>
              </a:xfrm>
              <a:custGeom>
                <a:avLst/>
                <a:gdLst/>
                <a:ahLst/>
                <a:cxnLst/>
                <a:rect l="l" t="t" r="r" b="b"/>
                <a:pathLst>
                  <a:path w="57093" h="10298" extrusionOk="0">
                    <a:moveTo>
                      <a:pt x="0" y="0"/>
                    </a:moveTo>
                    <a:lnTo>
                      <a:pt x="57093" y="0"/>
                    </a:lnTo>
                    <a:lnTo>
                      <a:pt x="57093" y="10299"/>
                    </a:lnTo>
                    <a:lnTo>
                      <a:pt x="0" y="10299"/>
                    </a:lnTo>
                    <a:close/>
                  </a:path>
                </a:pathLst>
              </a:custGeom>
              <a:solidFill>
                <a:srgbClr val="F6B3B7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87" name="Google Shape;187;p48"/>
              <p:cNvSpPr/>
              <p:nvPr/>
            </p:nvSpPr>
            <p:spPr>
              <a:xfrm>
                <a:off x="388076" y="1511334"/>
                <a:ext cx="57093" cy="10298"/>
              </a:xfrm>
              <a:custGeom>
                <a:avLst/>
                <a:gdLst/>
                <a:ahLst/>
                <a:cxnLst/>
                <a:rect l="l" t="t" r="r" b="b"/>
                <a:pathLst>
                  <a:path w="57093" h="10298" extrusionOk="0">
                    <a:moveTo>
                      <a:pt x="0" y="0"/>
                    </a:moveTo>
                    <a:lnTo>
                      <a:pt x="57093" y="0"/>
                    </a:lnTo>
                    <a:lnTo>
                      <a:pt x="57093" y="10299"/>
                    </a:lnTo>
                    <a:lnTo>
                      <a:pt x="0" y="10299"/>
                    </a:lnTo>
                    <a:close/>
                  </a:path>
                </a:pathLst>
              </a:custGeom>
              <a:solidFill>
                <a:srgbClr val="F6B3B7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88" name="Google Shape;188;p48"/>
              <p:cNvSpPr/>
              <p:nvPr/>
            </p:nvSpPr>
            <p:spPr>
              <a:xfrm>
                <a:off x="429457" y="1532291"/>
                <a:ext cx="15832" cy="10298"/>
              </a:xfrm>
              <a:custGeom>
                <a:avLst/>
                <a:gdLst/>
                <a:ahLst/>
                <a:cxnLst/>
                <a:rect l="l" t="t" r="r" b="b"/>
                <a:pathLst>
                  <a:path w="15832" h="10298" extrusionOk="0">
                    <a:moveTo>
                      <a:pt x="0" y="0"/>
                    </a:moveTo>
                    <a:lnTo>
                      <a:pt x="15833" y="0"/>
                    </a:lnTo>
                    <a:lnTo>
                      <a:pt x="15833" y="10299"/>
                    </a:lnTo>
                    <a:lnTo>
                      <a:pt x="0" y="10299"/>
                    </a:lnTo>
                    <a:close/>
                  </a:path>
                </a:pathLst>
              </a:custGeom>
              <a:solidFill>
                <a:srgbClr val="F6B3B7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89" name="Google Shape;189;p48"/>
              <p:cNvSpPr/>
              <p:nvPr/>
            </p:nvSpPr>
            <p:spPr>
              <a:xfrm>
                <a:off x="429457" y="1556122"/>
                <a:ext cx="15832" cy="10298"/>
              </a:xfrm>
              <a:custGeom>
                <a:avLst/>
                <a:gdLst/>
                <a:ahLst/>
                <a:cxnLst/>
                <a:rect l="l" t="t" r="r" b="b"/>
                <a:pathLst>
                  <a:path w="15832" h="10298" extrusionOk="0">
                    <a:moveTo>
                      <a:pt x="0" y="0"/>
                    </a:moveTo>
                    <a:lnTo>
                      <a:pt x="15833" y="0"/>
                    </a:lnTo>
                    <a:lnTo>
                      <a:pt x="15833" y="10299"/>
                    </a:lnTo>
                    <a:lnTo>
                      <a:pt x="0" y="10299"/>
                    </a:lnTo>
                    <a:close/>
                  </a:path>
                </a:pathLst>
              </a:custGeom>
              <a:solidFill>
                <a:srgbClr val="F6B3B7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90" name="Google Shape;190;p48"/>
              <p:cNvSpPr/>
              <p:nvPr/>
            </p:nvSpPr>
            <p:spPr>
              <a:xfrm>
                <a:off x="429697" y="1580072"/>
                <a:ext cx="15832" cy="10298"/>
              </a:xfrm>
              <a:custGeom>
                <a:avLst/>
                <a:gdLst/>
                <a:ahLst/>
                <a:cxnLst/>
                <a:rect l="l" t="t" r="r" b="b"/>
                <a:pathLst>
                  <a:path w="15832" h="10298" extrusionOk="0">
                    <a:moveTo>
                      <a:pt x="0" y="0"/>
                    </a:moveTo>
                    <a:lnTo>
                      <a:pt x="15833" y="0"/>
                    </a:lnTo>
                    <a:lnTo>
                      <a:pt x="15833" y="10299"/>
                    </a:lnTo>
                    <a:lnTo>
                      <a:pt x="0" y="10299"/>
                    </a:lnTo>
                    <a:close/>
                  </a:path>
                </a:pathLst>
              </a:custGeom>
              <a:solidFill>
                <a:srgbClr val="F6B3B7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91" name="Google Shape;191;p48"/>
              <p:cNvSpPr/>
              <p:nvPr/>
            </p:nvSpPr>
            <p:spPr>
              <a:xfrm>
                <a:off x="429457" y="1603903"/>
                <a:ext cx="15832" cy="10298"/>
              </a:xfrm>
              <a:custGeom>
                <a:avLst/>
                <a:gdLst/>
                <a:ahLst/>
                <a:cxnLst/>
                <a:rect l="l" t="t" r="r" b="b"/>
                <a:pathLst>
                  <a:path w="15832" h="10298" extrusionOk="0">
                    <a:moveTo>
                      <a:pt x="0" y="0"/>
                    </a:moveTo>
                    <a:lnTo>
                      <a:pt x="15833" y="0"/>
                    </a:lnTo>
                    <a:lnTo>
                      <a:pt x="15833" y="10299"/>
                    </a:lnTo>
                    <a:lnTo>
                      <a:pt x="0" y="10299"/>
                    </a:lnTo>
                    <a:close/>
                  </a:path>
                </a:pathLst>
              </a:custGeom>
              <a:solidFill>
                <a:srgbClr val="F6B3B7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92" name="Google Shape;192;p48"/>
              <p:cNvSpPr/>
              <p:nvPr/>
            </p:nvSpPr>
            <p:spPr>
              <a:xfrm>
                <a:off x="429457" y="1627734"/>
                <a:ext cx="15832" cy="10298"/>
              </a:xfrm>
              <a:custGeom>
                <a:avLst/>
                <a:gdLst/>
                <a:ahLst/>
                <a:cxnLst/>
                <a:rect l="l" t="t" r="r" b="b"/>
                <a:pathLst>
                  <a:path w="15832" h="10298" extrusionOk="0">
                    <a:moveTo>
                      <a:pt x="0" y="0"/>
                    </a:moveTo>
                    <a:lnTo>
                      <a:pt x="15833" y="0"/>
                    </a:lnTo>
                    <a:lnTo>
                      <a:pt x="15833" y="10299"/>
                    </a:lnTo>
                    <a:lnTo>
                      <a:pt x="0" y="10299"/>
                    </a:lnTo>
                    <a:close/>
                  </a:path>
                </a:pathLst>
              </a:custGeom>
              <a:solidFill>
                <a:srgbClr val="F6B3B7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93" name="Google Shape;193;p48"/>
              <p:cNvSpPr/>
              <p:nvPr/>
            </p:nvSpPr>
            <p:spPr>
              <a:xfrm>
                <a:off x="270771" y="1546661"/>
                <a:ext cx="15832" cy="10298"/>
              </a:xfrm>
              <a:custGeom>
                <a:avLst/>
                <a:gdLst/>
                <a:ahLst/>
                <a:cxnLst/>
                <a:rect l="l" t="t" r="r" b="b"/>
                <a:pathLst>
                  <a:path w="15832" h="10298" extrusionOk="0">
                    <a:moveTo>
                      <a:pt x="0" y="0"/>
                    </a:moveTo>
                    <a:lnTo>
                      <a:pt x="15833" y="0"/>
                    </a:lnTo>
                    <a:lnTo>
                      <a:pt x="15833" y="10299"/>
                    </a:lnTo>
                    <a:lnTo>
                      <a:pt x="0" y="10299"/>
                    </a:lnTo>
                    <a:close/>
                  </a:path>
                </a:pathLst>
              </a:custGeom>
              <a:solidFill>
                <a:srgbClr val="F6B3B7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94" name="Google Shape;194;p48"/>
              <p:cNvSpPr/>
              <p:nvPr/>
            </p:nvSpPr>
            <p:spPr>
              <a:xfrm>
                <a:off x="270771" y="1596598"/>
                <a:ext cx="15832" cy="10298"/>
              </a:xfrm>
              <a:custGeom>
                <a:avLst/>
                <a:gdLst/>
                <a:ahLst/>
                <a:cxnLst/>
                <a:rect l="l" t="t" r="r" b="b"/>
                <a:pathLst>
                  <a:path w="15832" h="10298" extrusionOk="0">
                    <a:moveTo>
                      <a:pt x="0" y="0"/>
                    </a:moveTo>
                    <a:lnTo>
                      <a:pt x="15833" y="0"/>
                    </a:lnTo>
                    <a:lnTo>
                      <a:pt x="15833" y="10299"/>
                    </a:lnTo>
                    <a:lnTo>
                      <a:pt x="0" y="10299"/>
                    </a:lnTo>
                    <a:close/>
                  </a:path>
                </a:pathLst>
              </a:custGeom>
              <a:solidFill>
                <a:srgbClr val="F6B3B7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95" name="Google Shape;195;p48"/>
              <p:cNvSpPr/>
              <p:nvPr/>
            </p:nvSpPr>
            <p:spPr>
              <a:xfrm>
                <a:off x="270771" y="1571570"/>
                <a:ext cx="15832" cy="10298"/>
              </a:xfrm>
              <a:custGeom>
                <a:avLst/>
                <a:gdLst/>
                <a:ahLst/>
                <a:cxnLst/>
                <a:rect l="l" t="t" r="r" b="b"/>
                <a:pathLst>
                  <a:path w="15832" h="10298" extrusionOk="0">
                    <a:moveTo>
                      <a:pt x="0" y="0"/>
                    </a:moveTo>
                    <a:lnTo>
                      <a:pt x="15833" y="0"/>
                    </a:lnTo>
                    <a:lnTo>
                      <a:pt x="15833" y="10299"/>
                    </a:lnTo>
                    <a:lnTo>
                      <a:pt x="0" y="10299"/>
                    </a:lnTo>
                    <a:close/>
                  </a:path>
                </a:pathLst>
              </a:custGeom>
              <a:solidFill>
                <a:srgbClr val="F6B3B7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96" name="Google Shape;196;p48"/>
              <p:cNvSpPr/>
              <p:nvPr/>
            </p:nvSpPr>
            <p:spPr>
              <a:xfrm>
                <a:off x="270771" y="1621626"/>
                <a:ext cx="15832" cy="10298"/>
              </a:xfrm>
              <a:custGeom>
                <a:avLst/>
                <a:gdLst/>
                <a:ahLst/>
                <a:cxnLst/>
                <a:rect l="l" t="t" r="r" b="b"/>
                <a:pathLst>
                  <a:path w="15832" h="10298" extrusionOk="0">
                    <a:moveTo>
                      <a:pt x="0" y="0"/>
                    </a:moveTo>
                    <a:lnTo>
                      <a:pt x="15833" y="0"/>
                    </a:lnTo>
                    <a:lnTo>
                      <a:pt x="15833" y="10299"/>
                    </a:lnTo>
                    <a:lnTo>
                      <a:pt x="0" y="10299"/>
                    </a:lnTo>
                    <a:close/>
                  </a:path>
                </a:pathLst>
              </a:custGeom>
              <a:solidFill>
                <a:srgbClr val="F6B3B7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97" name="Google Shape;197;p48"/>
              <p:cNvSpPr/>
              <p:nvPr/>
            </p:nvSpPr>
            <p:spPr>
              <a:xfrm>
                <a:off x="270771" y="1646535"/>
                <a:ext cx="15832" cy="10298"/>
              </a:xfrm>
              <a:custGeom>
                <a:avLst/>
                <a:gdLst/>
                <a:ahLst/>
                <a:cxnLst/>
                <a:rect l="l" t="t" r="r" b="b"/>
                <a:pathLst>
                  <a:path w="15832" h="10298" extrusionOk="0">
                    <a:moveTo>
                      <a:pt x="0" y="0"/>
                    </a:moveTo>
                    <a:lnTo>
                      <a:pt x="15833" y="0"/>
                    </a:lnTo>
                    <a:lnTo>
                      <a:pt x="15833" y="10299"/>
                    </a:lnTo>
                    <a:lnTo>
                      <a:pt x="0" y="10299"/>
                    </a:lnTo>
                    <a:close/>
                  </a:path>
                </a:pathLst>
              </a:custGeom>
              <a:solidFill>
                <a:srgbClr val="F6B3B7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98" name="Google Shape;198;p48"/>
              <p:cNvSpPr/>
              <p:nvPr/>
            </p:nvSpPr>
            <p:spPr>
              <a:xfrm>
                <a:off x="270771" y="1671563"/>
                <a:ext cx="15832" cy="10298"/>
              </a:xfrm>
              <a:custGeom>
                <a:avLst/>
                <a:gdLst/>
                <a:ahLst/>
                <a:cxnLst/>
                <a:rect l="l" t="t" r="r" b="b"/>
                <a:pathLst>
                  <a:path w="15832" h="10298" extrusionOk="0">
                    <a:moveTo>
                      <a:pt x="0" y="0"/>
                    </a:moveTo>
                    <a:lnTo>
                      <a:pt x="15833" y="0"/>
                    </a:lnTo>
                    <a:lnTo>
                      <a:pt x="15833" y="10299"/>
                    </a:lnTo>
                    <a:lnTo>
                      <a:pt x="0" y="10299"/>
                    </a:lnTo>
                    <a:close/>
                  </a:path>
                </a:pathLst>
              </a:custGeom>
              <a:solidFill>
                <a:srgbClr val="F6B3B7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99" name="Google Shape;199;p48"/>
              <p:cNvSpPr/>
              <p:nvPr/>
            </p:nvSpPr>
            <p:spPr>
              <a:xfrm>
                <a:off x="320907" y="1565822"/>
                <a:ext cx="17391" cy="10298"/>
              </a:xfrm>
              <a:custGeom>
                <a:avLst/>
                <a:gdLst/>
                <a:ahLst/>
                <a:cxnLst/>
                <a:rect l="l" t="t" r="r" b="b"/>
                <a:pathLst>
                  <a:path w="17391" h="10298" extrusionOk="0">
                    <a:moveTo>
                      <a:pt x="0" y="0"/>
                    </a:moveTo>
                    <a:lnTo>
                      <a:pt x="17392" y="0"/>
                    </a:lnTo>
                    <a:lnTo>
                      <a:pt x="17392" y="10299"/>
                    </a:lnTo>
                    <a:lnTo>
                      <a:pt x="0" y="10299"/>
                    </a:lnTo>
                    <a:close/>
                  </a:path>
                </a:pathLst>
              </a:custGeom>
              <a:solidFill>
                <a:srgbClr val="F6B3B7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00" name="Google Shape;200;p48"/>
              <p:cNvSpPr/>
              <p:nvPr/>
            </p:nvSpPr>
            <p:spPr>
              <a:xfrm>
                <a:off x="350174" y="1565822"/>
                <a:ext cx="17391" cy="10298"/>
              </a:xfrm>
              <a:custGeom>
                <a:avLst/>
                <a:gdLst/>
                <a:ahLst/>
                <a:cxnLst/>
                <a:rect l="l" t="t" r="r" b="b"/>
                <a:pathLst>
                  <a:path w="17391" h="10298" extrusionOk="0">
                    <a:moveTo>
                      <a:pt x="0" y="0"/>
                    </a:moveTo>
                    <a:lnTo>
                      <a:pt x="17392" y="0"/>
                    </a:lnTo>
                    <a:lnTo>
                      <a:pt x="17392" y="10299"/>
                    </a:lnTo>
                    <a:lnTo>
                      <a:pt x="0" y="10299"/>
                    </a:lnTo>
                    <a:close/>
                  </a:path>
                </a:pathLst>
              </a:custGeom>
              <a:solidFill>
                <a:srgbClr val="F6B3B7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01" name="Google Shape;201;p48"/>
              <p:cNvSpPr/>
              <p:nvPr/>
            </p:nvSpPr>
            <p:spPr>
              <a:xfrm>
                <a:off x="379560" y="1565822"/>
                <a:ext cx="17391" cy="10298"/>
              </a:xfrm>
              <a:custGeom>
                <a:avLst/>
                <a:gdLst/>
                <a:ahLst/>
                <a:cxnLst/>
                <a:rect l="l" t="t" r="r" b="b"/>
                <a:pathLst>
                  <a:path w="17391" h="10298" extrusionOk="0">
                    <a:moveTo>
                      <a:pt x="0" y="0"/>
                    </a:moveTo>
                    <a:lnTo>
                      <a:pt x="17392" y="0"/>
                    </a:lnTo>
                    <a:lnTo>
                      <a:pt x="17392" y="10299"/>
                    </a:lnTo>
                    <a:lnTo>
                      <a:pt x="0" y="10299"/>
                    </a:lnTo>
                    <a:close/>
                  </a:path>
                </a:pathLst>
              </a:custGeom>
              <a:solidFill>
                <a:srgbClr val="F6B3B7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02" name="Google Shape;202;p48"/>
              <p:cNvSpPr/>
              <p:nvPr/>
            </p:nvSpPr>
            <p:spPr>
              <a:xfrm>
                <a:off x="320907" y="1590131"/>
                <a:ext cx="17391" cy="10298"/>
              </a:xfrm>
              <a:custGeom>
                <a:avLst/>
                <a:gdLst/>
                <a:ahLst/>
                <a:cxnLst/>
                <a:rect l="l" t="t" r="r" b="b"/>
                <a:pathLst>
                  <a:path w="17391" h="10298" extrusionOk="0">
                    <a:moveTo>
                      <a:pt x="0" y="0"/>
                    </a:moveTo>
                    <a:lnTo>
                      <a:pt x="17392" y="0"/>
                    </a:lnTo>
                    <a:lnTo>
                      <a:pt x="17392" y="10299"/>
                    </a:lnTo>
                    <a:lnTo>
                      <a:pt x="0" y="10299"/>
                    </a:lnTo>
                    <a:close/>
                  </a:path>
                </a:pathLst>
              </a:custGeom>
              <a:solidFill>
                <a:srgbClr val="F6B3B7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03" name="Google Shape;203;p48"/>
              <p:cNvSpPr/>
              <p:nvPr/>
            </p:nvSpPr>
            <p:spPr>
              <a:xfrm>
                <a:off x="350174" y="1590131"/>
                <a:ext cx="17391" cy="10298"/>
              </a:xfrm>
              <a:custGeom>
                <a:avLst/>
                <a:gdLst/>
                <a:ahLst/>
                <a:cxnLst/>
                <a:rect l="l" t="t" r="r" b="b"/>
                <a:pathLst>
                  <a:path w="17391" h="10298" extrusionOk="0">
                    <a:moveTo>
                      <a:pt x="0" y="0"/>
                    </a:moveTo>
                    <a:lnTo>
                      <a:pt x="17392" y="0"/>
                    </a:lnTo>
                    <a:lnTo>
                      <a:pt x="17392" y="10299"/>
                    </a:lnTo>
                    <a:lnTo>
                      <a:pt x="0" y="10299"/>
                    </a:lnTo>
                    <a:close/>
                  </a:path>
                </a:pathLst>
              </a:custGeom>
              <a:solidFill>
                <a:srgbClr val="F6B3B7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04" name="Google Shape;204;p48"/>
              <p:cNvSpPr/>
              <p:nvPr/>
            </p:nvSpPr>
            <p:spPr>
              <a:xfrm>
                <a:off x="379560" y="1590131"/>
                <a:ext cx="17391" cy="10298"/>
              </a:xfrm>
              <a:custGeom>
                <a:avLst/>
                <a:gdLst/>
                <a:ahLst/>
                <a:cxnLst/>
                <a:rect l="l" t="t" r="r" b="b"/>
                <a:pathLst>
                  <a:path w="17391" h="10298" extrusionOk="0">
                    <a:moveTo>
                      <a:pt x="0" y="0"/>
                    </a:moveTo>
                    <a:lnTo>
                      <a:pt x="17392" y="0"/>
                    </a:lnTo>
                    <a:lnTo>
                      <a:pt x="17392" y="10299"/>
                    </a:lnTo>
                    <a:lnTo>
                      <a:pt x="0" y="10299"/>
                    </a:lnTo>
                    <a:close/>
                  </a:path>
                </a:pathLst>
              </a:custGeom>
              <a:solidFill>
                <a:srgbClr val="F6B3B7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05" name="Google Shape;205;p48"/>
              <p:cNvSpPr/>
              <p:nvPr/>
            </p:nvSpPr>
            <p:spPr>
              <a:xfrm>
                <a:off x="320907" y="1614441"/>
                <a:ext cx="17391" cy="10298"/>
              </a:xfrm>
              <a:custGeom>
                <a:avLst/>
                <a:gdLst/>
                <a:ahLst/>
                <a:cxnLst/>
                <a:rect l="l" t="t" r="r" b="b"/>
                <a:pathLst>
                  <a:path w="17391" h="10298" extrusionOk="0">
                    <a:moveTo>
                      <a:pt x="0" y="0"/>
                    </a:moveTo>
                    <a:lnTo>
                      <a:pt x="17392" y="0"/>
                    </a:lnTo>
                    <a:lnTo>
                      <a:pt x="17392" y="10299"/>
                    </a:lnTo>
                    <a:lnTo>
                      <a:pt x="0" y="10299"/>
                    </a:lnTo>
                    <a:close/>
                  </a:path>
                </a:pathLst>
              </a:custGeom>
              <a:solidFill>
                <a:srgbClr val="F6B3B7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06" name="Google Shape;206;p48"/>
              <p:cNvSpPr/>
              <p:nvPr/>
            </p:nvSpPr>
            <p:spPr>
              <a:xfrm>
                <a:off x="350174" y="1614441"/>
                <a:ext cx="17391" cy="10298"/>
              </a:xfrm>
              <a:custGeom>
                <a:avLst/>
                <a:gdLst/>
                <a:ahLst/>
                <a:cxnLst/>
                <a:rect l="l" t="t" r="r" b="b"/>
                <a:pathLst>
                  <a:path w="17391" h="10298" extrusionOk="0">
                    <a:moveTo>
                      <a:pt x="0" y="0"/>
                    </a:moveTo>
                    <a:lnTo>
                      <a:pt x="17392" y="0"/>
                    </a:lnTo>
                    <a:lnTo>
                      <a:pt x="17392" y="10299"/>
                    </a:lnTo>
                    <a:lnTo>
                      <a:pt x="0" y="10299"/>
                    </a:lnTo>
                    <a:close/>
                  </a:path>
                </a:pathLst>
              </a:custGeom>
              <a:solidFill>
                <a:srgbClr val="F6B3B7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07" name="Google Shape;207;p48"/>
              <p:cNvSpPr/>
              <p:nvPr/>
            </p:nvSpPr>
            <p:spPr>
              <a:xfrm>
                <a:off x="379560" y="1614441"/>
                <a:ext cx="17391" cy="10298"/>
              </a:xfrm>
              <a:custGeom>
                <a:avLst/>
                <a:gdLst/>
                <a:ahLst/>
                <a:cxnLst/>
                <a:rect l="l" t="t" r="r" b="b"/>
                <a:pathLst>
                  <a:path w="17391" h="10298" extrusionOk="0">
                    <a:moveTo>
                      <a:pt x="0" y="0"/>
                    </a:moveTo>
                    <a:lnTo>
                      <a:pt x="17392" y="0"/>
                    </a:lnTo>
                    <a:lnTo>
                      <a:pt x="17392" y="10299"/>
                    </a:lnTo>
                    <a:lnTo>
                      <a:pt x="0" y="10299"/>
                    </a:lnTo>
                    <a:close/>
                  </a:path>
                </a:pathLst>
              </a:custGeom>
              <a:solidFill>
                <a:srgbClr val="F6B3B7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08" name="Google Shape;208;p48"/>
              <p:cNvSpPr/>
              <p:nvPr/>
            </p:nvSpPr>
            <p:spPr>
              <a:xfrm>
                <a:off x="320907" y="1638751"/>
                <a:ext cx="17391" cy="10298"/>
              </a:xfrm>
              <a:custGeom>
                <a:avLst/>
                <a:gdLst/>
                <a:ahLst/>
                <a:cxnLst/>
                <a:rect l="l" t="t" r="r" b="b"/>
                <a:pathLst>
                  <a:path w="17391" h="10298" extrusionOk="0">
                    <a:moveTo>
                      <a:pt x="0" y="0"/>
                    </a:moveTo>
                    <a:lnTo>
                      <a:pt x="17392" y="0"/>
                    </a:lnTo>
                    <a:lnTo>
                      <a:pt x="17392" y="10299"/>
                    </a:lnTo>
                    <a:lnTo>
                      <a:pt x="0" y="10299"/>
                    </a:lnTo>
                    <a:close/>
                  </a:path>
                </a:pathLst>
              </a:custGeom>
              <a:solidFill>
                <a:srgbClr val="F6B3B7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09" name="Google Shape;209;p48"/>
              <p:cNvSpPr/>
              <p:nvPr/>
            </p:nvSpPr>
            <p:spPr>
              <a:xfrm>
                <a:off x="350174" y="1638751"/>
                <a:ext cx="17391" cy="10298"/>
              </a:xfrm>
              <a:custGeom>
                <a:avLst/>
                <a:gdLst/>
                <a:ahLst/>
                <a:cxnLst/>
                <a:rect l="l" t="t" r="r" b="b"/>
                <a:pathLst>
                  <a:path w="17391" h="10298" extrusionOk="0">
                    <a:moveTo>
                      <a:pt x="0" y="0"/>
                    </a:moveTo>
                    <a:lnTo>
                      <a:pt x="17392" y="0"/>
                    </a:lnTo>
                    <a:lnTo>
                      <a:pt x="17392" y="10299"/>
                    </a:lnTo>
                    <a:lnTo>
                      <a:pt x="0" y="10299"/>
                    </a:lnTo>
                    <a:close/>
                  </a:path>
                </a:pathLst>
              </a:custGeom>
              <a:solidFill>
                <a:srgbClr val="F6B3B7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0" name="Google Shape;210;p48"/>
              <p:cNvSpPr/>
              <p:nvPr/>
            </p:nvSpPr>
            <p:spPr>
              <a:xfrm>
                <a:off x="379560" y="1638751"/>
                <a:ext cx="17391" cy="10298"/>
              </a:xfrm>
              <a:custGeom>
                <a:avLst/>
                <a:gdLst/>
                <a:ahLst/>
                <a:cxnLst/>
                <a:rect l="l" t="t" r="r" b="b"/>
                <a:pathLst>
                  <a:path w="17391" h="10298" extrusionOk="0">
                    <a:moveTo>
                      <a:pt x="0" y="0"/>
                    </a:moveTo>
                    <a:lnTo>
                      <a:pt x="17392" y="0"/>
                    </a:lnTo>
                    <a:lnTo>
                      <a:pt x="17392" y="10299"/>
                    </a:lnTo>
                    <a:lnTo>
                      <a:pt x="0" y="10299"/>
                    </a:lnTo>
                    <a:close/>
                  </a:path>
                </a:pathLst>
              </a:custGeom>
              <a:solidFill>
                <a:srgbClr val="F6B3B7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1" name="Google Shape;211;p48"/>
              <p:cNvSpPr/>
              <p:nvPr/>
            </p:nvSpPr>
            <p:spPr>
              <a:xfrm>
                <a:off x="320907" y="1663060"/>
                <a:ext cx="17391" cy="10298"/>
              </a:xfrm>
              <a:custGeom>
                <a:avLst/>
                <a:gdLst/>
                <a:ahLst/>
                <a:cxnLst/>
                <a:rect l="l" t="t" r="r" b="b"/>
                <a:pathLst>
                  <a:path w="17391" h="10298" extrusionOk="0">
                    <a:moveTo>
                      <a:pt x="0" y="0"/>
                    </a:moveTo>
                    <a:lnTo>
                      <a:pt x="17392" y="0"/>
                    </a:lnTo>
                    <a:lnTo>
                      <a:pt x="17392" y="10299"/>
                    </a:lnTo>
                    <a:lnTo>
                      <a:pt x="0" y="10299"/>
                    </a:lnTo>
                    <a:close/>
                  </a:path>
                </a:pathLst>
              </a:custGeom>
              <a:solidFill>
                <a:srgbClr val="F6B3B7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2" name="Google Shape;212;p48"/>
              <p:cNvSpPr/>
              <p:nvPr/>
            </p:nvSpPr>
            <p:spPr>
              <a:xfrm>
                <a:off x="350174" y="1663060"/>
                <a:ext cx="17391" cy="10298"/>
              </a:xfrm>
              <a:custGeom>
                <a:avLst/>
                <a:gdLst/>
                <a:ahLst/>
                <a:cxnLst/>
                <a:rect l="l" t="t" r="r" b="b"/>
                <a:pathLst>
                  <a:path w="17391" h="10298" extrusionOk="0">
                    <a:moveTo>
                      <a:pt x="0" y="0"/>
                    </a:moveTo>
                    <a:lnTo>
                      <a:pt x="17392" y="0"/>
                    </a:lnTo>
                    <a:lnTo>
                      <a:pt x="17392" y="10299"/>
                    </a:lnTo>
                    <a:lnTo>
                      <a:pt x="0" y="10299"/>
                    </a:lnTo>
                    <a:close/>
                  </a:path>
                </a:pathLst>
              </a:custGeom>
              <a:solidFill>
                <a:srgbClr val="F6B3B7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3" name="Google Shape;213;p48"/>
              <p:cNvSpPr/>
              <p:nvPr/>
            </p:nvSpPr>
            <p:spPr>
              <a:xfrm>
                <a:off x="379560" y="1663060"/>
                <a:ext cx="17391" cy="10298"/>
              </a:xfrm>
              <a:custGeom>
                <a:avLst/>
                <a:gdLst/>
                <a:ahLst/>
                <a:cxnLst/>
                <a:rect l="l" t="t" r="r" b="b"/>
                <a:pathLst>
                  <a:path w="17391" h="10298" extrusionOk="0">
                    <a:moveTo>
                      <a:pt x="0" y="0"/>
                    </a:moveTo>
                    <a:lnTo>
                      <a:pt x="17392" y="0"/>
                    </a:lnTo>
                    <a:lnTo>
                      <a:pt x="17392" y="10299"/>
                    </a:lnTo>
                    <a:lnTo>
                      <a:pt x="0" y="10299"/>
                    </a:lnTo>
                    <a:close/>
                  </a:path>
                </a:pathLst>
              </a:custGeom>
              <a:solidFill>
                <a:srgbClr val="F6B3B7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4" name="Google Shape;214;p48"/>
              <p:cNvSpPr/>
              <p:nvPr/>
            </p:nvSpPr>
            <p:spPr>
              <a:xfrm>
                <a:off x="320907" y="1687370"/>
                <a:ext cx="17391" cy="10298"/>
              </a:xfrm>
              <a:custGeom>
                <a:avLst/>
                <a:gdLst/>
                <a:ahLst/>
                <a:cxnLst/>
                <a:rect l="l" t="t" r="r" b="b"/>
                <a:pathLst>
                  <a:path w="17391" h="10298" extrusionOk="0">
                    <a:moveTo>
                      <a:pt x="0" y="0"/>
                    </a:moveTo>
                    <a:lnTo>
                      <a:pt x="17392" y="0"/>
                    </a:lnTo>
                    <a:lnTo>
                      <a:pt x="17392" y="10299"/>
                    </a:lnTo>
                    <a:lnTo>
                      <a:pt x="0" y="10299"/>
                    </a:lnTo>
                    <a:close/>
                  </a:path>
                </a:pathLst>
              </a:custGeom>
              <a:solidFill>
                <a:srgbClr val="F6B3B7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5" name="Google Shape;215;p48"/>
              <p:cNvSpPr/>
              <p:nvPr/>
            </p:nvSpPr>
            <p:spPr>
              <a:xfrm>
                <a:off x="350174" y="1687370"/>
                <a:ext cx="17391" cy="10298"/>
              </a:xfrm>
              <a:custGeom>
                <a:avLst/>
                <a:gdLst/>
                <a:ahLst/>
                <a:cxnLst/>
                <a:rect l="l" t="t" r="r" b="b"/>
                <a:pathLst>
                  <a:path w="17391" h="10298" extrusionOk="0">
                    <a:moveTo>
                      <a:pt x="0" y="0"/>
                    </a:moveTo>
                    <a:lnTo>
                      <a:pt x="17392" y="0"/>
                    </a:lnTo>
                    <a:lnTo>
                      <a:pt x="17392" y="10299"/>
                    </a:lnTo>
                    <a:lnTo>
                      <a:pt x="0" y="10299"/>
                    </a:lnTo>
                    <a:close/>
                  </a:path>
                </a:pathLst>
              </a:custGeom>
              <a:solidFill>
                <a:srgbClr val="F6B3B7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6" name="Google Shape;216;p48"/>
              <p:cNvSpPr/>
              <p:nvPr/>
            </p:nvSpPr>
            <p:spPr>
              <a:xfrm>
                <a:off x="379560" y="1687370"/>
                <a:ext cx="17391" cy="10298"/>
              </a:xfrm>
              <a:custGeom>
                <a:avLst/>
                <a:gdLst/>
                <a:ahLst/>
                <a:cxnLst/>
                <a:rect l="l" t="t" r="r" b="b"/>
                <a:pathLst>
                  <a:path w="17391" h="10298" extrusionOk="0">
                    <a:moveTo>
                      <a:pt x="0" y="0"/>
                    </a:moveTo>
                    <a:lnTo>
                      <a:pt x="17392" y="0"/>
                    </a:lnTo>
                    <a:lnTo>
                      <a:pt x="17392" y="10299"/>
                    </a:lnTo>
                    <a:lnTo>
                      <a:pt x="0" y="10299"/>
                    </a:lnTo>
                    <a:close/>
                  </a:path>
                </a:pathLst>
              </a:custGeom>
              <a:solidFill>
                <a:srgbClr val="F6B3B7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7" name="Google Shape;217;p48"/>
              <p:cNvSpPr/>
              <p:nvPr/>
            </p:nvSpPr>
            <p:spPr>
              <a:xfrm>
                <a:off x="59069" y="1375655"/>
                <a:ext cx="599721" cy="496852"/>
              </a:xfrm>
              <a:custGeom>
                <a:avLst/>
                <a:gdLst/>
                <a:ahLst/>
                <a:cxnLst/>
                <a:rect l="l" t="t" r="r" b="b"/>
                <a:pathLst>
                  <a:path w="599721" h="496852" extrusionOk="0">
                    <a:moveTo>
                      <a:pt x="509523" y="361772"/>
                    </a:moveTo>
                    <a:cubicBezTo>
                      <a:pt x="502206" y="359975"/>
                      <a:pt x="494410" y="358179"/>
                      <a:pt x="486494" y="356622"/>
                    </a:cubicBezTo>
                    <a:cubicBezTo>
                      <a:pt x="487093" y="353509"/>
                      <a:pt x="487333" y="350275"/>
                      <a:pt x="487333" y="346922"/>
                    </a:cubicBezTo>
                    <a:cubicBezTo>
                      <a:pt x="487333" y="321176"/>
                      <a:pt x="470301" y="300219"/>
                      <a:pt x="449431" y="300219"/>
                    </a:cubicBezTo>
                    <a:cubicBezTo>
                      <a:pt x="447872" y="300219"/>
                      <a:pt x="446432" y="300339"/>
                      <a:pt x="444993" y="300578"/>
                    </a:cubicBezTo>
                    <a:cubicBezTo>
                      <a:pt x="438756" y="285370"/>
                      <a:pt x="425922" y="274831"/>
                      <a:pt x="411169" y="274831"/>
                    </a:cubicBezTo>
                    <a:cubicBezTo>
                      <a:pt x="411049" y="274831"/>
                      <a:pt x="410929" y="274831"/>
                      <a:pt x="410809" y="274831"/>
                    </a:cubicBezTo>
                    <a:lnTo>
                      <a:pt x="410809" y="20597"/>
                    </a:lnTo>
                    <a:lnTo>
                      <a:pt x="305378" y="0"/>
                    </a:lnTo>
                    <a:lnTo>
                      <a:pt x="305378" y="102867"/>
                    </a:lnTo>
                    <a:lnTo>
                      <a:pt x="188792" y="132805"/>
                    </a:lnTo>
                    <a:lnTo>
                      <a:pt x="188792" y="315547"/>
                    </a:lnTo>
                    <a:cubicBezTo>
                      <a:pt x="185794" y="317224"/>
                      <a:pt x="183035" y="319499"/>
                      <a:pt x="180516" y="322253"/>
                    </a:cubicBezTo>
                    <a:cubicBezTo>
                      <a:pt x="177278" y="321176"/>
                      <a:pt x="173919" y="320577"/>
                      <a:pt x="170441" y="320577"/>
                    </a:cubicBezTo>
                    <a:cubicBezTo>
                      <a:pt x="161925" y="320577"/>
                      <a:pt x="154128" y="324050"/>
                      <a:pt x="147771" y="329917"/>
                    </a:cubicBezTo>
                    <a:cubicBezTo>
                      <a:pt x="141534" y="321535"/>
                      <a:pt x="132538" y="316266"/>
                      <a:pt x="122583" y="316266"/>
                    </a:cubicBezTo>
                    <a:cubicBezTo>
                      <a:pt x="103632" y="316266"/>
                      <a:pt x="88279" y="335187"/>
                      <a:pt x="88279" y="358299"/>
                    </a:cubicBezTo>
                    <a:cubicBezTo>
                      <a:pt x="88279" y="359616"/>
                      <a:pt x="88279" y="360933"/>
                      <a:pt x="88399" y="362251"/>
                    </a:cubicBezTo>
                    <a:cubicBezTo>
                      <a:pt x="47738" y="372549"/>
                      <a:pt x="0" y="390632"/>
                      <a:pt x="0" y="418534"/>
                    </a:cubicBezTo>
                    <a:cubicBezTo>
                      <a:pt x="0" y="446915"/>
                      <a:pt x="49057" y="465118"/>
                      <a:pt x="90198" y="475297"/>
                    </a:cubicBezTo>
                    <a:cubicBezTo>
                      <a:pt x="146212" y="489188"/>
                      <a:pt x="220697" y="496852"/>
                      <a:pt x="299861" y="496852"/>
                    </a:cubicBezTo>
                    <a:cubicBezTo>
                      <a:pt x="379024" y="496852"/>
                      <a:pt x="453389" y="489188"/>
                      <a:pt x="509523" y="475297"/>
                    </a:cubicBezTo>
                    <a:cubicBezTo>
                      <a:pt x="550664" y="465118"/>
                      <a:pt x="599721" y="446915"/>
                      <a:pt x="599721" y="418534"/>
                    </a:cubicBezTo>
                    <a:cubicBezTo>
                      <a:pt x="599721" y="390153"/>
                      <a:pt x="550664" y="372070"/>
                      <a:pt x="509523" y="361772"/>
                    </a:cubicBezTo>
                    <a:close/>
                    <a:moveTo>
                      <a:pt x="477018" y="346922"/>
                    </a:moveTo>
                    <a:cubicBezTo>
                      <a:pt x="477018" y="367041"/>
                      <a:pt x="464664" y="383327"/>
                      <a:pt x="449431" y="383327"/>
                    </a:cubicBezTo>
                    <a:cubicBezTo>
                      <a:pt x="434198" y="383327"/>
                      <a:pt x="421844" y="367041"/>
                      <a:pt x="421844" y="346922"/>
                    </a:cubicBezTo>
                    <a:cubicBezTo>
                      <a:pt x="421844" y="326804"/>
                      <a:pt x="434198" y="310518"/>
                      <a:pt x="449431" y="310518"/>
                    </a:cubicBezTo>
                    <a:cubicBezTo>
                      <a:pt x="464664" y="310518"/>
                      <a:pt x="477018" y="326804"/>
                      <a:pt x="477018" y="346922"/>
                    </a:cubicBezTo>
                    <a:close/>
                    <a:moveTo>
                      <a:pt x="435158" y="303692"/>
                    </a:moveTo>
                    <a:cubicBezTo>
                      <a:pt x="421364" y="310637"/>
                      <a:pt x="411529" y="327403"/>
                      <a:pt x="411529" y="346922"/>
                    </a:cubicBezTo>
                    <a:cubicBezTo>
                      <a:pt x="411529" y="350635"/>
                      <a:pt x="411888" y="354347"/>
                      <a:pt x="412608" y="357820"/>
                    </a:cubicBezTo>
                    <a:cubicBezTo>
                      <a:pt x="412128" y="357820"/>
                      <a:pt x="411649" y="357820"/>
                      <a:pt x="411169" y="357820"/>
                    </a:cubicBezTo>
                    <a:cubicBezTo>
                      <a:pt x="395936" y="357820"/>
                      <a:pt x="383582" y="341533"/>
                      <a:pt x="383582" y="321415"/>
                    </a:cubicBezTo>
                    <a:cubicBezTo>
                      <a:pt x="383582" y="301297"/>
                      <a:pt x="395936" y="285010"/>
                      <a:pt x="411169" y="285010"/>
                    </a:cubicBezTo>
                    <a:cubicBezTo>
                      <a:pt x="421484" y="285130"/>
                      <a:pt x="430480" y="292675"/>
                      <a:pt x="435158" y="303692"/>
                    </a:cubicBezTo>
                    <a:close/>
                    <a:moveTo>
                      <a:pt x="400494" y="28980"/>
                    </a:moveTo>
                    <a:lnTo>
                      <a:pt x="400494" y="276628"/>
                    </a:lnTo>
                    <a:cubicBezTo>
                      <a:pt x="384781" y="282256"/>
                      <a:pt x="373266" y="300219"/>
                      <a:pt x="373266" y="321415"/>
                    </a:cubicBezTo>
                    <a:cubicBezTo>
                      <a:pt x="373266" y="329079"/>
                      <a:pt x="374826" y="336264"/>
                      <a:pt x="377464" y="342611"/>
                    </a:cubicBezTo>
                    <a:cubicBezTo>
                      <a:pt x="370987" y="342132"/>
                      <a:pt x="364390" y="341773"/>
                      <a:pt x="357674" y="341414"/>
                    </a:cubicBezTo>
                    <a:lnTo>
                      <a:pt x="357674" y="166815"/>
                    </a:lnTo>
                    <a:lnTo>
                      <a:pt x="315693" y="166815"/>
                    </a:lnTo>
                    <a:lnTo>
                      <a:pt x="315693" y="12454"/>
                    </a:lnTo>
                    <a:lnTo>
                      <a:pt x="400494" y="28980"/>
                    </a:lnTo>
                    <a:close/>
                    <a:moveTo>
                      <a:pt x="362471" y="484997"/>
                    </a:moveTo>
                    <a:cubicBezTo>
                      <a:pt x="358393" y="485236"/>
                      <a:pt x="354315" y="485476"/>
                      <a:pt x="350237" y="485595"/>
                    </a:cubicBezTo>
                    <a:cubicBezTo>
                      <a:pt x="370867" y="467633"/>
                      <a:pt x="381063" y="449310"/>
                      <a:pt x="380583" y="430988"/>
                    </a:cubicBezTo>
                    <a:cubicBezTo>
                      <a:pt x="379743" y="402727"/>
                      <a:pt x="353715" y="375663"/>
                      <a:pt x="303099" y="350395"/>
                    </a:cubicBezTo>
                    <a:cubicBezTo>
                      <a:pt x="311375" y="350395"/>
                      <a:pt x="319651" y="350515"/>
                      <a:pt x="327808" y="350754"/>
                    </a:cubicBezTo>
                    <a:cubicBezTo>
                      <a:pt x="372667" y="373028"/>
                      <a:pt x="395936" y="397578"/>
                      <a:pt x="397015" y="423923"/>
                    </a:cubicBezTo>
                    <a:cubicBezTo>
                      <a:pt x="397735" y="443682"/>
                      <a:pt x="385741" y="464639"/>
                      <a:pt x="362471" y="484997"/>
                    </a:cubicBezTo>
                    <a:close/>
                    <a:moveTo>
                      <a:pt x="347358" y="177114"/>
                    </a:moveTo>
                    <a:lnTo>
                      <a:pt x="347358" y="341054"/>
                    </a:lnTo>
                    <a:cubicBezTo>
                      <a:pt x="331766" y="340456"/>
                      <a:pt x="315933" y="340096"/>
                      <a:pt x="299861" y="340096"/>
                    </a:cubicBezTo>
                    <a:cubicBezTo>
                      <a:pt x="283788" y="340096"/>
                      <a:pt x="267835" y="340456"/>
                      <a:pt x="252363" y="341054"/>
                    </a:cubicBezTo>
                    <a:lnTo>
                      <a:pt x="252363" y="177114"/>
                    </a:lnTo>
                    <a:lnTo>
                      <a:pt x="347358" y="177114"/>
                    </a:lnTo>
                    <a:close/>
                    <a:moveTo>
                      <a:pt x="199227" y="140829"/>
                    </a:moveTo>
                    <a:lnTo>
                      <a:pt x="305378" y="113525"/>
                    </a:lnTo>
                    <a:lnTo>
                      <a:pt x="305378" y="166815"/>
                    </a:lnTo>
                    <a:lnTo>
                      <a:pt x="241927" y="166815"/>
                    </a:lnTo>
                    <a:lnTo>
                      <a:pt x="241927" y="341533"/>
                    </a:lnTo>
                    <a:cubicBezTo>
                      <a:pt x="239888" y="341653"/>
                      <a:pt x="237849" y="341773"/>
                      <a:pt x="235810" y="341893"/>
                    </a:cubicBezTo>
                    <a:cubicBezTo>
                      <a:pt x="231732" y="324529"/>
                      <a:pt x="218658" y="311715"/>
                      <a:pt x="203185" y="311715"/>
                    </a:cubicBezTo>
                    <a:cubicBezTo>
                      <a:pt x="201866" y="311715"/>
                      <a:pt x="200547" y="311835"/>
                      <a:pt x="199227" y="311955"/>
                    </a:cubicBezTo>
                    <a:lnTo>
                      <a:pt x="199227" y="140829"/>
                    </a:lnTo>
                    <a:close/>
                    <a:moveTo>
                      <a:pt x="203185" y="322014"/>
                    </a:moveTo>
                    <a:cubicBezTo>
                      <a:pt x="216259" y="322014"/>
                      <a:pt x="226934" y="336145"/>
                      <a:pt x="226934" y="353509"/>
                    </a:cubicBezTo>
                    <a:cubicBezTo>
                      <a:pt x="226934" y="369795"/>
                      <a:pt x="217579" y="383327"/>
                      <a:pt x="205584" y="384884"/>
                    </a:cubicBezTo>
                    <a:cubicBezTo>
                      <a:pt x="207384" y="379495"/>
                      <a:pt x="208343" y="373507"/>
                      <a:pt x="208343" y="367280"/>
                    </a:cubicBezTo>
                    <a:cubicBezTo>
                      <a:pt x="208343" y="350395"/>
                      <a:pt x="201026" y="335546"/>
                      <a:pt x="190112" y="327403"/>
                    </a:cubicBezTo>
                    <a:cubicBezTo>
                      <a:pt x="193830" y="323930"/>
                      <a:pt x="198268" y="322014"/>
                      <a:pt x="203185" y="322014"/>
                    </a:cubicBezTo>
                    <a:close/>
                    <a:moveTo>
                      <a:pt x="170441" y="330875"/>
                    </a:moveTo>
                    <a:cubicBezTo>
                      <a:pt x="185674" y="330875"/>
                      <a:pt x="198028" y="347162"/>
                      <a:pt x="198028" y="367280"/>
                    </a:cubicBezTo>
                    <a:cubicBezTo>
                      <a:pt x="198028" y="387399"/>
                      <a:pt x="185674" y="403685"/>
                      <a:pt x="170441" y="403685"/>
                    </a:cubicBezTo>
                    <a:cubicBezTo>
                      <a:pt x="155208" y="403685"/>
                      <a:pt x="142854" y="387399"/>
                      <a:pt x="142854" y="367280"/>
                    </a:cubicBezTo>
                    <a:cubicBezTo>
                      <a:pt x="142973" y="347162"/>
                      <a:pt x="155328" y="330875"/>
                      <a:pt x="170441" y="330875"/>
                    </a:cubicBezTo>
                    <a:close/>
                    <a:moveTo>
                      <a:pt x="122583" y="326445"/>
                    </a:moveTo>
                    <a:cubicBezTo>
                      <a:pt x="130020" y="326445"/>
                      <a:pt x="136616" y="330875"/>
                      <a:pt x="140934" y="337941"/>
                    </a:cubicBezTo>
                    <a:cubicBezTo>
                      <a:pt x="135657" y="345964"/>
                      <a:pt x="132538" y="356143"/>
                      <a:pt x="132538" y="367160"/>
                    </a:cubicBezTo>
                    <a:cubicBezTo>
                      <a:pt x="132538" y="373507"/>
                      <a:pt x="133618" y="379495"/>
                      <a:pt x="135417" y="385004"/>
                    </a:cubicBezTo>
                    <a:cubicBezTo>
                      <a:pt x="131699" y="388237"/>
                      <a:pt x="127261" y="390033"/>
                      <a:pt x="122583" y="390033"/>
                    </a:cubicBezTo>
                    <a:cubicBezTo>
                      <a:pt x="109389" y="390033"/>
                      <a:pt x="98594" y="375783"/>
                      <a:pt x="98594" y="358179"/>
                    </a:cubicBezTo>
                    <a:cubicBezTo>
                      <a:pt x="98714" y="340695"/>
                      <a:pt x="109389" y="326445"/>
                      <a:pt x="122583" y="326445"/>
                    </a:cubicBezTo>
                    <a:close/>
                    <a:moveTo>
                      <a:pt x="92717" y="465357"/>
                    </a:moveTo>
                    <a:cubicBezTo>
                      <a:pt x="41141" y="452544"/>
                      <a:pt x="10315" y="435060"/>
                      <a:pt x="10315" y="418534"/>
                    </a:cubicBezTo>
                    <a:cubicBezTo>
                      <a:pt x="10315" y="402368"/>
                      <a:pt x="40181" y="385123"/>
                      <a:pt x="90318" y="372310"/>
                    </a:cubicBezTo>
                    <a:cubicBezTo>
                      <a:pt x="94516" y="386680"/>
                      <a:pt x="104831" y="397458"/>
                      <a:pt x="117425" y="399853"/>
                    </a:cubicBezTo>
                    <a:lnTo>
                      <a:pt x="117425" y="423803"/>
                    </a:lnTo>
                    <a:lnTo>
                      <a:pt x="127741" y="423803"/>
                    </a:lnTo>
                    <a:lnTo>
                      <a:pt x="127741" y="399733"/>
                    </a:lnTo>
                    <a:cubicBezTo>
                      <a:pt x="132059" y="398895"/>
                      <a:pt x="136137" y="397098"/>
                      <a:pt x="139855" y="394464"/>
                    </a:cubicBezTo>
                    <a:cubicBezTo>
                      <a:pt x="145732" y="404523"/>
                      <a:pt x="154848" y="411469"/>
                      <a:pt x="165283" y="413265"/>
                    </a:cubicBezTo>
                    <a:lnTo>
                      <a:pt x="165283" y="440808"/>
                    </a:lnTo>
                    <a:lnTo>
                      <a:pt x="175598" y="440808"/>
                    </a:lnTo>
                    <a:lnTo>
                      <a:pt x="175598" y="413265"/>
                    </a:lnTo>
                    <a:cubicBezTo>
                      <a:pt x="184354" y="411828"/>
                      <a:pt x="192151" y="406559"/>
                      <a:pt x="198028" y="399015"/>
                    </a:cubicBezTo>
                    <a:lnTo>
                      <a:pt x="198028" y="418534"/>
                    </a:lnTo>
                    <a:lnTo>
                      <a:pt x="208343" y="418534"/>
                    </a:lnTo>
                    <a:lnTo>
                      <a:pt x="208343" y="394823"/>
                    </a:lnTo>
                    <a:cubicBezTo>
                      <a:pt x="224655" y="391710"/>
                      <a:pt x="237250" y="374346"/>
                      <a:pt x="237250" y="353509"/>
                    </a:cubicBezTo>
                    <a:cubicBezTo>
                      <a:pt x="237250" y="353030"/>
                      <a:pt x="237250" y="352551"/>
                      <a:pt x="237250" y="352191"/>
                    </a:cubicBezTo>
                    <a:cubicBezTo>
                      <a:pt x="251163" y="351473"/>
                      <a:pt x="265437" y="350994"/>
                      <a:pt x="279950" y="350754"/>
                    </a:cubicBezTo>
                    <a:cubicBezTo>
                      <a:pt x="280310" y="351114"/>
                      <a:pt x="280789" y="351473"/>
                      <a:pt x="281389" y="351712"/>
                    </a:cubicBezTo>
                    <a:cubicBezTo>
                      <a:pt x="338842" y="377220"/>
                      <a:pt x="369548" y="404763"/>
                      <a:pt x="370268" y="431467"/>
                    </a:cubicBezTo>
                    <a:cubicBezTo>
                      <a:pt x="370748" y="449430"/>
                      <a:pt x="358393" y="467752"/>
                      <a:pt x="333205" y="486314"/>
                    </a:cubicBezTo>
                    <a:cubicBezTo>
                      <a:pt x="322170" y="486673"/>
                      <a:pt x="311135" y="486793"/>
                      <a:pt x="299861" y="486793"/>
                    </a:cubicBezTo>
                    <a:cubicBezTo>
                      <a:pt x="221537" y="486673"/>
                      <a:pt x="148011" y="479129"/>
                      <a:pt x="92717" y="465357"/>
                    </a:cubicBezTo>
                    <a:close/>
                    <a:moveTo>
                      <a:pt x="507004" y="465357"/>
                    </a:moveTo>
                    <a:cubicBezTo>
                      <a:pt x="470781" y="474339"/>
                      <a:pt x="426761" y="480686"/>
                      <a:pt x="378664" y="484039"/>
                    </a:cubicBezTo>
                    <a:cubicBezTo>
                      <a:pt x="395816" y="466675"/>
                      <a:pt x="408170" y="446197"/>
                      <a:pt x="407211" y="423564"/>
                    </a:cubicBezTo>
                    <a:cubicBezTo>
                      <a:pt x="406131" y="397338"/>
                      <a:pt x="387180" y="373148"/>
                      <a:pt x="350717" y="351593"/>
                    </a:cubicBezTo>
                    <a:cubicBezTo>
                      <a:pt x="361872" y="352072"/>
                      <a:pt x="372787" y="352670"/>
                      <a:pt x="383582" y="353509"/>
                    </a:cubicBezTo>
                    <a:cubicBezTo>
                      <a:pt x="389339" y="361053"/>
                      <a:pt x="397135" y="366322"/>
                      <a:pt x="405891" y="367759"/>
                    </a:cubicBezTo>
                    <a:lnTo>
                      <a:pt x="405891" y="395302"/>
                    </a:lnTo>
                    <a:lnTo>
                      <a:pt x="416206" y="395302"/>
                    </a:lnTo>
                    <a:lnTo>
                      <a:pt x="416206" y="369555"/>
                    </a:lnTo>
                    <a:cubicBezTo>
                      <a:pt x="421844" y="382129"/>
                      <a:pt x="432159" y="391111"/>
                      <a:pt x="444153" y="393147"/>
                    </a:cubicBezTo>
                    <a:lnTo>
                      <a:pt x="444153" y="420690"/>
                    </a:lnTo>
                    <a:lnTo>
                      <a:pt x="454469" y="420690"/>
                    </a:lnTo>
                    <a:lnTo>
                      <a:pt x="454469" y="393147"/>
                    </a:lnTo>
                    <a:cubicBezTo>
                      <a:pt x="467423" y="390991"/>
                      <a:pt x="478337" y="380692"/>
                      <a:pt x="483615" y="366562"/>
                    </a:cubicBezTo>
                    <a:cubicBezTo>
                      <a:pt x="491651" y="368238"/>
                      <a:pt x="499448" y="369915"/>
                      <a:pt x="506884" y="371711"/>
                    </a:cubicBezTo>
                    <a:cubicBezTo>
                      <a:pt x="558460" y="384525"/>
                      <a:pt x="589286" y="402008"/>
                      <a:pt x="589286" y="418534"/>
                    </a:cubicBezTo>
                    <a:cubicBezTo>
                      <a:pt x="589406" y="435060"/>
                      <a:pt x="558580" y="452544"/>
                      <a:pt x="507004" y="465357"/>
                    </a:cubicBezTo>
                    <a:close/>
                  </a:path>
                </a:pathLst>
              </a:custGeom>
              <a:solidFill>
                <a:srgbClr val="F6B3B7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8" name="Google Shape;218;p48"/>
              <p:cNvSpPr/>
              <p:nvPr/>
            </p:nvSpPr>
            <p:spPr>
              <a:xfrm>
                <a:off x="257097" y="1784369"/>
                <a:ext cx="154128" cy="64546"/>
              </a:xfrm>
              <a:custGeom>
                <a:avLst/>
                <a:gdLst/>
                <a:ahLst/>
                <a:cxnLst/>
                <a:rect l="l" t="t" r="r" b="b"/>
                <a:pathLst>
                  <a:path w="154128" h="64546" extrusionOk="0">
                    <a:moveTo>
                      <a:pt x="154128" y="31255"/>
                    </a:moveTo>
                    <a:cubicBezTo>
                      <a:pt x="154128" y="13173"/>
                      <a:pt x="124022" y="0"/>
                      <a:pt x="82522" y="0"/>
                    </a:cubicBezTo>
                    <a:cubicBezTo>
                      <a:pt x="62131" y="0"/>
                      <a:pt x="27707" y="4072"/>
                      <a:pt x="27707" y="19520"/>
                    </a:cubicBezTo>
                    <a:cubicBezTo>
                      <a:pt x="27707" y="19879"/>
                      <a:pt x="27707" y="20118"/>
                      <a:pt x="27707" y="20478"/>
                    </a:cubicBezTo>
                    <a:cubicBezTo>
                      <a:pt x="9955" y="24549"/>
                      <a:pt x="0" y="31854"/>
                      <a:pt x="0" y="40955"/>
                    </a:cubicBezTo>
                    <a:cubicBezTo>
                      <a:pt x="0" y="56403"/>
                      <a:pt x="28907" y="64546"/>
                      <a:pt x="57333" y="64546"/>
                    </a:cubicBezTo>
                    <a:cubicBezTo>
                      <a:pt x="87319" y="64546"/>
                      <a:pt x="112148" y="61433"/>
                      <a:pt x="128940" y="55445"/>
                    </a:cubicBezTo>
                    <a:cubicBezTo>
                      <a:pt x="150770" y="47542"/>
                      <a:pt x="154128" y="36884"/>
                      <a:pt x="154128" y="31255"/>
                    </a:cubicBezTo>
                    <a:close/>
                    <a:moveTo>
                      <a:pt x="57333" y="54128"/>
                    </a:moveTo>
                    <a:cubicBezTo>
                      <a:pt x="28187" y="54128"/>
                      <a:pt x="10315" y="45506"/>
                      <a:pt x="10315" y="40836"/>
                    </a:cubicBezTo>
                    <a:cubicBezTo>
                      <a:pt x="10315" y="37842"/>
                      <a:pt x="18591" y="32094"/>
                      <a:pt x="36343" y="29220"/>
                    </a:cubicBezTo>
                    <a:cubicBezTo>
                      <a:pt x="38382" y="28860"/>
                      <a:pt x="39941" y="27423"/>
                      <a:pt x="40541" y="25507"/>
                    </a:cubicBezTo>
                    <a:cubicBezTo>
                      <a:pt x="41021" y="23591"/>
                      <a:pt x="40421" y="21555"/>
                      <a:pt x="38862" y="20238"/>
                    </a:cubicBezTo>
                    <a:cubicBezTo>
                      <a:pt x="38502" y="19879"/>
                      <a:pt x="38262" y="19639"/>
                      <a:pt x="38142" y="19400"/>
                    </a:cubicBezTo>
                    <a:cubicBezTo>
                      <a:pt x="40301" y="16047"/>
                      <a:pt x="56494" y="10179"/>
                      <a:pt x="82522" y="10179"/>
                    </a:cubicBezTo>
                    <a:cubicBezTo>
                      <a:pt x="122583" y="10179"/>
                      <a:pt x="143813" y="22394"/>
                      <a:pt x="143813" y="31136"/>
                    </a:cubicBezTo>
                    <a:cubicBezTo>
                      <a:pt x="143813" y="36045"/>
                      <a:pt x="136976" y="41434"/>
                      <a:pt x="125462" y="45506"/>
                    </a:cubicBezTo>
                    <a:cubicBezTo>
                      <a:pt x="114427" y="49577"/>
                      <a:pt x="93796" y="54128"/>
                      <a:pt x="57333" y="54128"/>
                    </a:cubicBezTo>
                    <a:close/>
                  </a:path>
                </a:pathLst>
              </a:custGeom>
              <a:solidFill>
                <a:srgbClr val="F6B3B7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28" name="Google Shape;228;p48"/>
            <p:cNvGrpSpPr/>
            <p:nvPr/>
          </p:nvGrpSpPr>
          <p:grpSpPr>
            <a:xfrm>
              <a:off x="501490" y="4283925"/>
              <a:ext cx="532799" cy="532800"/>
              <a:chOff x="295620" y="4481879"/>
              <a:chExt cx="429432" cy="408721"/>
            </a:xfrm>
          </p:grpSpPr>
          <p:sp>
            <p:nvSpPr>
              <p:cNvPr id="229" name="Google Shape;229;p48"/>
              <p:cNvSpPr/>
              <p:nvPr/>
            </p:nvSpPr>
            <p:spPr>
              <a:xfrm>
                <a:off x="590481" y="4613153"/>
                <a:ext cx="134571" cy="209395"/>
              </a:xfrm>
              <a:custGeom>
                <a:avLst/>
                <a:gdLst/>
                <a:ahLst/>
                <a:cxnLst/>
                <a:rect l="l" t="t" r="r" b="b"/>
                <a:pathLst>
                  <a:path w="134571" h="209395" extrusionOk="0">
                    <a:moveTo>
                      <a:pt x="133996" y="88439"/>
                    </a:moveTo>
                    <a:cubicBezTo>
                      <a:pt x="132014" y="76942"/>
                      <a:pt x="127332" y="66621"/>
                      <a:pt x="121228" y="56781"/>
                    </a:cubicBezTo>
                    <a:cubicBezTo>
                      <a:pt x="112970" y="43621"/>
                      <a:pt x="104706" y="30460"/>
                      <a:pt x="96458" y="17320"/>
                    </a:cubicBezTo>
                    <a:cubicBezTo>
                      <a:pt x="92800" y="11574"/>
                      <a:pt x="89147" y="5908"/>
                      <a:pt x="85346" y="0"/>
                    </a:cubicBezTo>
                    <a:cubicBezTo>
                      <a:pt x="56679" y="17714"/>
                      <a:pt x="28423" y="35261"/>
                      <a:pt x="0" y="52915"/>
                    </a:cubicBezTo>
                    <a:cubicBezTo>
                      <a:pt x="555" y="53865"/>
                      <a:pt x="881" y="54502"/>
                      <a:pt x="1187" y="55043"/>
                    </a:cubicBezTo>
                    <a:cubicBezTo>
                      <a:pt x="10240" y="69694"/>
                      <a:pt x="19294" y="84432"/>
                      <a:pt x="28428" y="99068"/>
                    </a:cubicBezTo>
                    <a:cubicBezTo>
                      <a:pt x="40258" y="118126"/>
                      <a:pt x="52317" y="137094"/>
                      <a:pt x="64071" y="156238"/>
                    </a:cubicBezTo>
                    <a:cubicBezTo>
                      <a:pt x="71922" y="169010"/>
                      <a:pt x="76054" y="182873"/>
                      <a:pt x="74867" y="197984"/>
                    </a:cubicBezTo>
                    <a:cubicBezTo>
                      <a:pt x="74541" y="201754"/>
                      <a:pt x="73985" y="205610"/>
                      <a:pt x="73593" y="209396"/>
                    </a:cubicBezTo>
                    <a:cubicBezTo>
                      <a:pt x="76685" y="204989"/>
                      <a:pt x="79233" y="200501"/>
                      <a:pt x="81851" y="196008"/>
                    </a:cubicBezTo>
                    <a:cubicBezTo>
                      <a:pt x="91526" y="178915"/>
                      <a:pt x="101537" y="162076"/>
                      <a:pt x="110978" y="144811"/>
                    </a:cubicBezTo>
                    <a:cubicBezTo>
                      <a:pt x="119073" y="130170"/>
                      <a:pt x="129003" y="116555"/>
                      <a:pt x="134571" y="100549"/>
                    </a:cubicBezTo>
                    <a:cubicBezTo>
                      <a:pt x="134571" y="96940"/>
                      <a:pt x="134571" y="93236"/>
                      <a:pt x="134571" y="89612"/>
                    </a:cubicBezTo>
                    <a:cubicBezTo>
                      <a:pt x="134322" y="89228"/>
                      <a:pt x="134082" y="88839"/>
                      <a:pt x="133996" y="88439"/>
                    </a:cubicBezTo>
                    <a:close/>
                  </a:path>
                </a:pathLst>
              </a:custGeom>
              <a:solidFill>
                <a:srgbClr val="C4DDB3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30" name="Google Shape;230;p48"/>
              <p:cNvSpPr/>
              <p:nvPr/>
            </p:nvSpPr>
            <p:spPr>
              <a:xfrm>
                <a:off x="514191" y="4491063"/>
                <a:ext cx="150275" cy="128235"/>
              </a:xfrm>
              <a:custGeom>
                <a:avLst/>
                <a:gdLst/>
                <a:ahLst/>
                <a:cxnLst/>
                <a:rect l="l" t="t" r="r" b="b"/>
                <a:pathLst>
                  <a:path w="150275" h="128235" extrusionOk="0">
                    <a:moveTo>
                      <a:pt x="384" y="50344"/>
                    </a:moveTo>
                    <a:cubicBezTo>
                      <a:pt x="-161" y="51208"/>
                      <a:pt x="-94" y="52881"/>
                      <a:pt x="384" y="53735"/>
                    </a:cubicBezTo>
                    <a:cubicBezTo>
                      <a:pt x="3161" y="58865"/>
                      <a:pt x="6106" y="63818"/>
                      <a:pt x="8969" y="68776"/>
                    </a:cubicBezTo>
                    <a:cubicBezTo>
                      <a:pt x="16580" y="82240"/>
                      <a:pt x="24284" y="95638"/>
                      <a:pt x="31900" y="108950"/>
                    </a:cubicBezTo>
                    <a:cubicBezTo>
                      <a:pt x="32868" y="110516"/>
                      <a:pt x="32542" y="111315"/>
                      <a:pt x="31029" y="112169"/>
                    </a:cubicBezTo>
                    <a:cubicBezTo>
                      <a:pt x="28482" y="113670"/>
                      <a:pt x="26026" y="115323"/>
                      <a:pt x="23489" y="116900"/>
                    </a:cubicBezTo>
                    <a:cubicBezTo>
                      <a:pt x="18491" y="120129"/>
                      <a:pt x="13478" y="123283"/>
                      <a:pt x="7695" y="126972"/>
                    </a:cubicBezTo>
                    <a:cubicBezTo>
                      <a:pt x="9035" y="127134"/>
                      <a:pt x="9514" y="127286"/>
                      <a:pt x="9917" y="127286"/>
                    </a:cubicBezTo>
                    <a:cubicBezTo>
                      <a:pt x="40948" y="127599"/>
                      <a:pt x="72072" y="127836"/>
                      <a:pt x="103114" y="128236"/>
                    </a:cubicBezTo>
                    <a:cubicBezTo>
                      <a:pt x="105106" y="128236"/>
                      <a:pt x="105901" y="127382"/>
                      <a:pt x="106762" y="125870"/>
                    </a:cubicBezTo>
                    <a:cubicBezTo>
                      <a:pt x="120115" y="101460"/>
                      <a:pt x="133448" y="77135"/>
                      <a:pt x="146781" y="52790"/>
                    </a:cubicBezTo>
                    <a:cubicBezTo>
                      <a:pt x="147901" y="50814"/>
                      <a:pt x="148849" y="48782"/>
                      <a:pt x="150276" y="45937"/>
                    </a:cubicBezTo>
                    <a:cubicBezTo>
                      <a:pt x="148543" y="46660"/>
                      <a:pt x="147662" y="46887"/>
                      <a:pt x="146867" y="47200"/>
                    </a:cubicBezTo>
                    <a:cubicBezTo>
                      <a:pt x="138685" y="50667"/>
                      <a:pt x="130355" y="53968"/>
                      <a:pt x="122250" y="57596"/>
                    </a:cubicBezTo>
                    <a:cubicBezTo>
                      <a:pt x="119549" y="58870"/>
                      <a:pt x="118525" y="57844"/>
                      <a:pt x="117175" y="55792"/>
                    </a:cubicBezTo>
                    <a:cubicBezTo>
                      <a:pt x="107883" y="41692"/>
                      <a:pt x="98513" y="27591"/>
                      <a:pt x="89149" y="13501"/>
                    </a:cubicBezTo>
                    <a:cubicBezTo>
                      <a:pt x="85099" y="7350"/>
                      <a:pt x="79704" y="2468"/>
                      <a:pt x="72322" y="1053"/>
                    </a:cubicBezTo>
                    <a:cubicBezTo>
                      <a:pt x="54938" y="-2263"/>
                      <a:pt x="39379" y="2316"/>
                      <a:pt x="26265" y="13900"/>
                    </a:cubicBezTo>
                    <a:cubicBezTo>
                      <a:pt x="14762" y="23957"/>
                      <a:pt x="7777" y="37345"/>
                      <a:pt x="384" y="50344"/>
                    </a:cubicBezTo>
                    <a:close/>
                  </a:path>
                </a:pathLst>
              </a:custGeom>
              <a:solidFill>
                <a:srgbClr val="C4DDB3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31" name="Google Shape;231;p48"/>
              <p:cNvSpPr/>
              <p:nvPr/>
            </p:nvSpPr>
            <p:spPr>
              <a:xfrm>
                <a:off x="514114" y="4728596"/>
                <a:ext cx="140169" cy="162004"/>
              </a:xfrm>
              <a:custGeom>
                <a:avLst/>
                <a:gdLst/>
                <a:ahLst/>
                <a:cxnLst/>
                <a:rect l="l" t="t" r="r" b="b"/>
                <a:pathLst>
                  <a:path w="140169" h="162004" extrusionOk="0">
                    <a:moveTo>
                      <a:pt x="119157" y="30015"/>
                    </a:moveTo>
                    <a:cubicBezTo>
                      <a:pt x="118429" y="28990"/>
                      <a:pt x="116294" y="28297"/>
                      <a:pt x="114857" y="28297"/>
                    </a:cubicBezTo>
                    <a:cubicBezTo>
                      <a:pt x="94529" y="28353"/>
                      <a:pt x="74140" y="28504"/>
                      <a:pt x="53813" y="28676"/>
                    </a:cubicBezTo>
                    <a:cubicBezTo>
                      <a:pt x="52549" y="28676"/>
                      <a:pt x="51189" y="28676"/>
                      <a:pt x="49849" y="28676"/>
                    </a:cubicBezTo>
                    <a:cubicBezTo>
                      <a:pt x="49294" y="18841"/>
                      <a:pt x="48652" y="9537"/>
                      <a:pt x="48106" y="172"/>
                    </a:cubicBezTo>
                    <a:cubicBezTo>
                      <a:pt x="47857" y="172"/>
                      <a:pt x="47617" y="96"/>
                      <a:pt x="47388" y="0"/>
                    </a:cubicBezTo>
                    <a:cubicBezTo>
                      <a:pt x="46746" y="1036"/>
                      <a:pt x="45941" y="1976"/>
                      <a:pt x="45396" y="3002"/>
                    </a:cubicBezTo>
                    <a:cubicBezTo>
                      <a:pt x="30474" y="28990"/>
                      <a:pt x="15618" y="54987"/>
                      <a:pt x="624" y="80899"/>
                    </a:cubicBezTo>
                    <a:cubicBezTo>
                      <a:pt x="-324" y="82627"/>
                      <a:pt x="-171" y="83805"/>
                      <a:pt x="940" y="85457"/>
                    </a:cubicBezTo>
                    <a:cubicBezTo>
                      <a:pt x="14436" y="106325"/>
                      <a:pt x="27779" y="127284"/>
                      <a:pt x="41198" y="148228"/>
                    </a:cubicBezTo>
                    <a:cubicBezTo>
                      <a:pt x="43975" y="152559"/>
                      <a:pt x="46828" y="156819"/>
                      <a:pt x="50160" y="162005"/>
                    </a:cubicBezTo>
                    <a:cubicBezTo>
                      <a:pt x="50562" y="159412"/>
                      <a:pt x="50812" y="157749"/>
                      <a:pt x="51041" y="156097"/>
                    </a:cubicBezTo>
                    <a:cubicBezTo>
                      <a:pt x="51826" y="148228"/>
                      <a:pt x="52794" y="140354"/>
                      <a:pt x="53425" y="132475"/>
                    </a:cubicBezTo>
                    <a:cubicBezTo>
                      <a:pt x="53665" y="129548"/>
                      <a:pt x="54775" y="128770"/>
                      <a:pt x="57639" y="128532"/>
                    </a:cubicBezTo>
                    <a:cubicBezTo>
                      <a:pt x="74456" y="127365"/>
                      <a:pt x="91284" y="125864"/>
                      <a:pt x="108117" y="124666"/>
                    </a:cubicBezTo>
                    <a:cubicBezTo>
                      <a:pt x="117094" y="124039"/>
                      <a:pt x="124797" y="120810"/>
                      <a:pt x="129948" y="113482"/>
                    </a:cubicBezTo>
                    <a:cubicBezTo>
                      <a:pt x="139796" y="99391"/>
                      <a:pt x="142659" y="83800"/>
                      <a:pt x="137967" y="67187"/>
                    </a:cubicBezTo>
                    <a:cubicBezTo>
                      <a:pt x="134156" y="53648"/>
                      <a:pt x="126687" y="41827"/>
                      <a:pt x="119157" y="30015"/>
                    </a:cubicBezTo>
                    <a:close/>
                  </a:path>
                </a:pathLst>
              </a:custGeom>
              <a:solidFill>
                <a:srgbClr val="C4DDB3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32" name="Google Shape;232;p48"/>
              <p:cNvSpPr/>
              <p:nvPr/>
            </p:nvSpPr>
            <p:spPr>
              <a:xfrm>
                <a:off x="365800" y="4481879"/>
                <a:ext cx="190220" cy="141367"/>
              </a:xfrm>
              <a:custGeom>
                <a:avLst/>
                <a:gdLst/>
                <a:ahLst/>
                <a:cxnLst/>
                <a:rect l="l" t="t" r="r" b="b"/>
                <a:pathLst>
                  <a:path w="190220" h="141367" extrusionOk="0">
                    <a:moveTo>
                      <a:pt x="182365" y="4713"/>
                    </a:moveTo>
                    <a:cubicBezTo>
                      <a:pt x="184902" y="3687"/>
                      <a:pt x="187602" y="2909"/>
                      <a:pt x="190221" y="1959"/>
                    </a:cubicBezTo>
                    <a:cubicBezTo>
                      <a:pt x="190144" y="1807"/>
                      <a:pt x="190144" y="1646"/>
                      <a:pt x="190144" y="1408"/>
                    </a:cubicBezTo>
                    <a:cubicBezTo>
                      <a:pt x="189187" y="1332"/>
                      <a:pt x="188229" y="1171"/>
                      <a:pt x="187291" y="1171"/>
                    </a:cubicBezTo>
                    <a:cubicBezTo>
                      <a:pt x="175864" y="1009"/>
                      <a:pt x="164493" y="857"/>
                      <a:pt x="153075" y="706"/>
                    </a:cubicBezTo>
                    <a:cubicBezTo>
                      <a:pt x="127413" y="458"/>
                      <a:pt x="101869" y="306"/>
                      <a:pt x="76217" y="3"/>
                    </a:cubicBezTo>
                    <a:cubicBezTo>
                      <a:pt x="69471" y="-93"/>
                      <a:pt x="63439" y="2035"/>
                      <a:pt x="57886" y="5588"/>
                    </a:cubicBezTo>
                    <a:cubicBezTo>
                      <a:pt x="45817" y="13224"/>
                      <a:pt x="38190" y="24646"/>
                      <a:pt x="31373" y="36685"/>
                    </a:cubicBezTo>
                    <a:cubicBezTo>
                      <a:pt x="24378" y="49057"/>
                      <a:pt x="17475" y="61581"/>
                      <a:pt x="10490" y="74029"/>
                    </a:cubicBezTo>
                    <a:cubicBezTo>
                      <a:pt x="7061" y="80240"/>
                      <a:pt x="3582" y="86466"/>
                      <a:pt x="0" y="92925"/>
                    </a:cubicBezTo>
                    <a:cubicBezTo>
                      <a:pt x="29621" y="109219"/>
                      <a:pt x="58834" y="125286"/>
                      <a:pt x="88057" y="141368"/>
                    </a:cubicBezTo>
                    <a:cubicBezTo>
                      <a:pt x="88602" y="140493"/>
                      <a:pt x="88994" y="139942"/>
                      <a:pt x="89397" y="139391"/>
                    </a:cubicBezTo>
                    <a:cubicBezTo>
                      <a:pt x="98460" y="123401"/>
                      <a:pt x="107575" y="107415"/>
                      <a:pt x="116638" y="91424"/>
                    </a:cubicBezTo>
                    <a:cubicBezTo>
                      <a:pt x="126247" y="74569"/>
                      <a:pt x="135998" y="57871"/>
                      <a:pt x="145209" y="40789"/>
                    </a:cubicBezTo>
                    <a:cubicBezTo>
                      <a:pt x="153870" y="24803"/>
                      <a:pt x="165211" y="11966"/>
                      <a:pt x="182365" y="4713"/>
                    </a:cubicBezTo>
                    <a:close/>
                  </a:path>
                </a:pathLst>
              </a:custGeom>
              <a:solidFill>
                <a:srgbClr val="C4DDB3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33" name="Google Shape;233;p48"/>
              <p:cNvSpPr/>
              <p:nvPr/>
            </p:nvSpPr>
            <p:spPr>
              <a:xfrm>
                <a:off x="303252" y="4733650"/>
                <a:ext cx="173138" cy="121199"/>
              </a:xfrm>
              <a:custGeom>
                <a:avLst/>
                <a:gdLst/>
                <a:ahLst/>
                <a:cxnLst/>
                <a:rect l="l" t="t" r="r" b="b"/>
                <a:pathLst>
                  <a:path w="173138" h="121199" extrusionOk="0">
                    <a:moveTo>
                      <a:pt x="52384" y="20393"/>
                    </a:moveTo>
                    <a:cubicBezTo>
                      <a:pt x="36840" y="20393"/>
                      <a:pt x="22539" y="16688"/>
                      <a:pt x="9848" y="7717"/>
                    </a:cubicBezTo>
                    <a:cubicBezTo>
                      <a:pt x="6516" y="5352"/>
                      <a:pt x="3495" y="2598"/>
                      <a:pt x="392" y="0"/>
                    </a:cubicBezTo>
                    <a:cubicBezTo>
                      <a:pt x="239" y="152"/>
                      <a:pt x="76" y="323"/>
                      <a:pt x="0" y="475"/>
                    </a:cubicBezTo>
                    <a:cubicBezTo>
                      <a:pt x="5956" y="11412"/>
                      <a:pt x="11983" y="22293"/>
                      <a:pt x="17949" y="33230"/>
                    </a:cubicBezTo>
                    <a:cubicBezTo>
                      <a:pt x="30487" y="56225"/>
                      <a:pt x="42948" y="79297"/>
                      <a:pt x="55649" y="102211"/>
                    </a:cubicBezTo>
                    <a:cubicBezTo>
                      <a:pt x="57249" y="105052"/>
                      <a:pt x="59939" y="107579"/>
                      <a:pt x="62553" y="109626"/>
                    </a:cubicBezTo>
                    <a:cubicBezTo>
                      <a:pt x="72640" y="117495"/>
                      <a:pt x="84699" y="120487"/>
                      <a:pt x="97181" y="120810"/>
                    </a:cubicBezTo>
                    <a:cubicBezTo>
                      <a:pt x="121626" y="121351"/>
                      <a:pt x="146080" y="121113"/>
                      <a:pt x="170515" y="121199"/>
                    </a:cubicBezTo>
                    <a:cubicBezTo>
                      <a:pt x="171396" y="121199"/>
                      <a:pt x="172277" y="121037"/>
                      <a:pt x="173138" y="120886"/>
                    </a:cubicBezTo>
                    <a:cubicBezTo>
                      <a:pt x="173138" y="87656"/>
                      <a:pt x="173138" y="54649"/>
                      <a:pt x="173138" y="21495"/>
                    </a:cubicBezTo>
                    <a:cubicBezTo>
                      <a:pt x="172038" y="21343"/>
                      <a:pt x="171004" y="21171"/>
                      <a:pt x="170056" y="21171"/>
                    </a:cubicBezTo>
                    <a:cubicBezTo>
                      <a:pt x="130822" y="20944"/>
                      <a:pt x="91608" y="20544"/>
                      <a:pt x="52384" y="20393"/>
                    </a:cubicBezTo>
                    <a:close/>
                  </a:path>
                </a:pathLst>
              </a:custGeom>
              <a:solidFill>
                <a:srgbClr val="C4DDB3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34" name="Google Shape;234;p48"/>
              <p:cNvSpPr/>
              <p:nvPr/>
            </p:nvSpPr>
            <p:spPr>
              <a:xfrm>
                <a:off x="295620" y="4613219"/>
                <a:ext cx="143461" cy="128768"/>
              </a:xfrm>
              <a:custGeom>
                <a:avLst/>
                <a:gdLst/>
                <a:ahLst/>
                <a:cxnLst/>
                <a:rect l="l" t="t" r="r" b="b"/>
                <a:pathLst>
                  <a:path w="143461" h="128768" extrusionOk="0">
                    <a:moveTo>
                      <a:pt x="40661" y="125460"/>
                    </a:moveTo>
                    <a:cubicBezTo>
                      <a:pt x="53122" y="127911"/>
                      <a:pt x="66063" y="127911"/>
                      <a:pt x="78754" y="128765"/>
                    </a:cubicBezTo>
                    <a:cubicBezTo>
                      <a:pt x="80038" y="128841"/>
                      <a:pt x="81943" y="127608"/>
                      <a:pt x="82733" y="126410"/>
                    </a:cubicBezTo>
                    <a:cubicBezTo>
                      <a:pt x="90742" y="113573"/>
                      <a:pt x="98689" y="100584"/>
                      <a:pt x="106622" y="87651"/>
                    </a:cubicBezTo>
                    <a:cubicBezTo>
                      <a:pt x="110040" y="82223"/>
                      <a:pt x="113454" y="76714"/>
                      <a:pt x="116862" y="71205"/>
                    </a:cubicBezTo>
                    <a:cubicBezTo>
                      <a:pt x="125686" y="75850"/>
                      <a:pt x="134169" y="80414"/>
                      <a:pt x="143462" y="85296"/>
                    </a:cubicBezTo>
                    <a:cubicBezTo>
                      <a:pt x="142667" y="83805"/>
                      <a:pt x="142427" y="83168"/>
                      <a:pt x="142101" y="82617"/>
                    </a:cubicBezTo>
                    <a:cubicBezTo>
                      <a:pt x="127510" y="55695"/>
                      <a:pt x="112822" y="28833"/>
                      <a:pt x="98139" y="1991"/>
                    </a:cubicBezTo>
                    <a:cubicBezTo>
                      <a:pt x="97497" y="965"/>
                      <a:pt x="95678" y="15"/>
                      <a:pt x="94400" y="15"/>
                    </a:cubicBezTo>
                    <a:cubicBezTo>
                      <a:pt x="87262" y="-61"/>
                      <a:pt x="80043" y="167"/>
                      <a:pt x="72813" y="243"/>
                    </a:cubicBezTo>
                    <a:cubicBezTo>
                      <a:pt x="51059" y="404"/>
                      <a:pt x="29228" y="566"/>
                      <a:pt x="7392" y="718"/>
                    </a:cubicBezTo>
                    <a:cubicBezTo>
                      <a:pt x="6129" y="718"/>
                      <a:pt x="4855" y="794"/>
                      <a:pt x="2710" y="965"/>
                    </a:cubicBezTo>
                    <a:cubicBezTo>
                      <a:pt x="4137" y="2047"/>
                      <a:pt x="4769" y="2618"/>
                      <a:pt x="5324" y="3073"/>
                    </a:cubicBezTo>
                    <a:cubicBezTo>
                      <a:pt x="12635" y="8668"/>
                      <a:pt x="19854" y="14429"/>
                      <a:pt x="27155" y="20014"/>
                    </a:cubicBezTo>
                    <a:cubicBezTo>
                      <a:pt x="28505" y="21040"/>
                      <a:pt x="29137" y="21828"/>
                      <a:pt x="28189" y="23643"/>
                    </a:cubicBezTo>
                    <a:cubicBezTo>
                      <a:pt x="24062" y="31047"/>
                      <a:pt x="20007" y="38532"/>
                      <a:pt x="16196" y="46087"/>
                    </a:cubicBezTo>
                    <a:cubicBezTo>
                      <a:pt x="10643" y="57110"/>
                      <a:pt x="5400" y="68304"/>
                      <a:pt x="0" y="79393"/>
                    </a:cubicBezTo>
                    <a:cubicBezTo>
                      <a:pt x="0" y="82071"/>
                      <a:pt x="0" y="84826"/>
                      <a:pt x="0" y="87595"/>
                    </a:cubicBezTo>
                    <a:cubicBezTo>
                      <a:pt x="250" y="88136"/>
                      <a:pt x="479" y="88773"/>
                      <a:pt x="718" y="89400"/>
                    </a:cubicBezTo>
                    <a:cubicBezTo>
                      <a:pt x="7240" y="108928"/>
                      <a:pt x="20649" y="121457"/>
                      <a:pt x="40661" y="125460"/>
                    </a:cubicBezTo>
                    <a:close/>
                  </a:path>
                </a:pathLst>
              </a:custGeom>
              <a:solidFill>
                <a:srgbClr val="C4DDB3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  <p:sp>
        <p:nvSpPr>
          <p:cNvPr id="3" name="Titolo 2">
            <a:extLst>
              <a:ext uri="{FF2B5EF4-FFF2-40B4-BE49-F238E27FC236}">
                <a16:creationId xmlns:a16="http://schemas.microsoft.com/office/drawing/2014/main" id="{82632A43-373B-44CC-8121-25C867A7DA92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-420136" y="140407"/>
            <a:ext cx="11824404" cy="635352"/>
          </a:xfrm>
        </p:spPr>
        <p:txBody>
          <a:bodyPr anchor="ctr">
            <a:normAutofit/>
          </a:bodyPr>
          <a:lstStyle/>
          <a:p>
            <a:r>
              <a:rPr lang="it-IT" sz="3200" b="1" i="0" u="none" strike="noStrike" cap="none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rPr>
              <a:t>Gli obiettivi del Comune di Milano come punto di partenza</a:t>
            </a:r>
            <a:endParaRPr lang="it-IT" sz="3200"/>
          </a:p>
        </p:txBody>
      </p:sp>
      <p:sp>
        <p:nvSpPr>
          <p:cNvPr id="85" name="Slide Number Placeholder 4">
            <a:extLst>
              <a:ext uri="{FF2B5EF4-FFF2-40B4-BE49-F238E27FC236}">
                <a16:creationId xmlns:a16="http://schemas.microsoft.com/office/drawing/2014/main" id="{61558810-A866-4F6E-983E-C932DB431B53}"/>
              </a:ext>
            </a:extLst>
          </p:cNvPr>
          <p:cNvSpPr txBox="1">
            <a:spLocks/>
          </p:cNvSpPr>
          <p:nvPr/>
        </p:nvSpPr>
        <p:spPr>
          <a:xfrm>
            <a:off x="9274825" y="642341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1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8F63A3B-78C7-47BE-AE5E-E10140E04643}" type="slidenum">
              <a:rPr kumimoji="0" lang="en-US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tillium"/>
                <a:sym typeface="Arial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tillium"/>
              <a:sym typeface="Arial"/>
            </a:endParaRPr>
          </a:p>
        </p:txBody>
      </p:sp>
      <p:pic>
        <p:nvPicPr>
          <p:cNvPr id="86" name="Google Shape;120;p1">
            <a:extLst>
              <a:ext uri="{FF2B5EF4-FFF2-40B4-BE49-F238E27FC236}">
                <a16:creationId xmlns:a16="http://schemas.microsoft.com/office/drawing/2014/main" id="{C07B6C59-0920-462C-A960-0CF4F8BD654A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45015" y="6434260"/>
            <a:ext cx="722022" cy="38775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14858415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ttangolo con angoli arrotondati 12">
            <a:extLst>
              <a:ext uri="{FF2B5EF4-FFF2-40B4-BE49-F238E27FC236}">
                <a16:creationId xmlns:a16="http://schemas.microsoft.com/office/drawing/2014/main" id="{011AB5CC-9D0B-9E35-B322-71CE41CBCD83}"/>
              </a:ext>
            </a:extLst>
          </p:cNvPr>
          <p:cNvSpPr/>
          <p:nvPr/>
        </p:nvSpPr>
        <p:spPr>
          <a:xfrm>
            <a:off x="390618" y="1301770"/>
            <a:ext cx="11366090" cy="5025917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tillium Web" panose="00000500000000000000" pitchFamily="2" charset="0"/>
            </a:endParaRPr>
          </a:p>
        </p:txBody>
      </p:sp>
      <p:sp>
        <p:nvSpPr>
          <p:cNvPr id="114" name="Google Shape;114;p4"/>
          <p:cNvSpPr txBox="1">
            <a:spLocks noGrp="1"/>
          </p:cNvSpPr>
          <p:nvPr>
            <p:ph type="body" sz="quarter" idx="4294967295"/>
          </p:nvPr>
        </p:nvSpPr>
        <p:spPr>
          <a:xfrm>
            <a:off x="390618" y="84905"/>
            <a:ext cx="6368401" cy="6461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lnSpcReduction="10000"/>
          </a:bodyPr>
          <a:lstStyle/>
          <a:p>
            <a:pPr marL="0" lvl="0" indent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ct val="80000"/>
              <a:buNone/>
            </a:pPr>
            <a:r>
              <a:rPr lang="it-IT" sz="3200" b="1">
                <a:solidFill>
                  <a:srgbClr val="000000"/>
                </a:solidFill>
                <a:latin typeface="Titillium Web" panose="00000500000000000000" pitchFamily="2" charset="0"/>
              </a:rPr>
              <a:t>Principali interventi finanziati</a:t>
            </a:r>
            <a:endParaRPr lang="en-US" b="1">
              <a:solidFill>
                <a:schemeClr val="tx1"/>
              </a:solidFill>
              <a:latin typeface="Titillium Web" panose="00000500000000000000" pitchFamily="2" charset="0"/>
              <a:cs typeface="+mj-cs"/>
            </a:endParaRPr>
          </a:p>
        </p:txBody>
      </p:sp>
      <p:sp>
        <p:nvSpPr>
          <p:cNvPr id="47" name="Google Shape;180;p48">
            <a:extLst>
              <a:ext uri="{FF2B5EF4-FFF2-40B4-BE49-F238E27FC236}">
                <a16:creationId xmlns:a16="http://schemas.microsoft.com/office/drawing/2014/main" id="{F575A239-802A-056F-76EF-12A498067D5E}"/>
              </a:ext>
            </a:extLst>
          </p:cNvPr>
          <p:cNvSpPr txBox="1"/>
          <p:nvPr/>
        </p:nvSpPr>
        <p:spPr>
          <a:xfrm>
            <a:off x="9185448" y="6541734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tabLst/>
              <a:defRPr/>
            </a:pPr>
            <a:fld id="{00000000-1234-1234-1234-123412341234}" type="slidenum">
              <a:rPr kumimoji="0" lang="it-IT" sz="1100" b="0" i="0" u="none" strike="noStrike" kern="1200" cap="none" spc="0" normalizeH="0" baseline="0" noProof="0">
                <a:ln>
                  <a:noFill/>
                </a:ln>
                <a:solidFill>
                  <a:srgbClr val="7F7F7F"/>
                </a:solidFill>
                <a:effectLst/>
                <a:uLnTx/>
                <a:uFillTx/>
                <a:latin typeface="Titillium Web" panose="00000500000000000000" pitchFamily="2" charset="0"/>
                <a:ea typeface="Titillium Web"/>
                <a:cs typeface="Titillium Web"/>
                <a:sym typeface="Titillium Web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  <a:tabLst/>
                <a:defRPr/>
              </a:pPr>
              <a:t>20</a:t>
            </a:fld>
            <a:endParaRPr kumimoji="0" sz="1100" b="0" i="0" u="none" strike="noStrike" kern="1200" cap="none" spc="0" normalizeH="0" baseline="0" noProof="0">
              <a:ln>
                <a:noFill/>
              </a:ln>
              <a:solidFill>
                <a:srgbClr val="7F7F7F"/>
              </a:solidFill>
              <a:effectLst/>
              <a:uLnTx/>
              <a:uFillTx/>
              <a:latin typeface="Titillium Web" panose="00000500000000000000" pitchFamily="2" charset="0"/>
              <a:ea typeface="Titillium Web"/>
              <a:cs typeface="Titillium Web"/>
              <a:sym typeface="Titillium Web"/>
            </a:endParaRPr>
          </a:p>
        </p:txBody>
      </p:sp>
      <p:pic>
        <p:nvPicPr>
          <p:cNvPr id="3" name="Google Shape;120;p1">
            <a:extLst>
              <a:ext uri="{FF2B5EF4-FFF2-40B4-BE49-F238E27FC236}">
                <a16:creationId xmlns:a16="http://schemas.microsoft.com/office/drawing/2014/main" id="{C545A6D2-291A-04EF-209B-D1C56FAD2A85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24682" y="6216975"/>
            <a:ext cx="1045222" cy="562244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CasellaDiTesto 6">
            <a:extLst>
              <a:ext uri="{FF2B5EF4-FFF2-40B4-BE49-F238E27FC236}">
                <a16:creationId xmlns:a16="http://schemas.microsoft.com/office/drawing/2014/main" id="{60C43A81-019C-652A-641A-70E8255CC3E5}"/>
              </a:ext>
            </a:extLst>
          </p:cNvPr>
          <p:cNvSpPr txBox="1"/>
          <p:nvPr/>
        </p:nvSpPr>
        <p:spPr>
          <a:xfrm>
            <a:off x="457791" y="889262"/>
            <a:ext cx="25682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800" b="1" i="0" u="none" strike="noStrike" kern="1200" cap="none" spc="0" normalizeH="0" baseline="0" noProof="0">
                <a:ln>
                  <a:noFill/>
                </a:ln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tillium Web" panose="00000500000000000000" pitchFamily="2" charset="0"/>
              </a:rPr>
              <a:t>WELFARE</a:t>
            </a:r>
          </a:p>
        </p:txBody>
      </p:sp>
      <p:pic>
        <p:nvPicPr>
          <p:cNvPr id="15" name="Picture 2">
            <a:extLst>
              <a:ext uri="{FF2B5EF4-FFF2-40B4-BE49-F238E27FC236}">
                <a16:creationId xmlns:a16="http://schemas.microsoft.com/office/drawing/2014/main" id="{55817276-8F7B-8EFA-273B-9E2EBA87DBD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471949" y="903677"/>
            <a:ext cx="450434" cy="4429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5" name="Tabella 4">
            <a:extLst>
              <a:ext uri="{FF2B5EF4-FFF2-40B4-BE49-F238E27FC236}">
                <a16:creationId xmlns:a16="http://schemas.microsoft.com/office/drawing/2014/main" id="{8DF72D96-1A8F-0FF7-0011-26D4E781920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09175437"/>
              </p:ext>
            </p:extLst>
          </p:nvPr>
        </p:nvGraphicFramePr>
        <p:xfrm>
          <a:off x="1169138" y="1658723"/>
          <a:ext cx="9853724" cy="437639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933325">
                  <a:extLst>
                    <a:ext uri="{9D8B030D-6E8A-4147-A177-3AD203B41FA5}">
                      <a16:colId xmlns:a16="http://schemas.microsoft.com/office/drawing/2014/main" val="3714804473"/>
                    </a:ext>
                  </a:extLst>
                </a:gridCol>
                <a:gridCol w="2092441">
                  <a:extLst>
                    <a:ext uri="{9D8B030D-6E8A-4147-A177-3AD203B41FA5}">
                      <a16:colId xmlns:a16="http://schemas.microsoft.com/office/drawing/2014/main" val="450805894"/>
                    </a:ext>
                  </a:extLst>
                </a:gridCol>
                <a:gridCol w="2994291">
                  <a:extLst>
                    <a:ext uri="{9D8B030D-6E8A-4147-A177-3AD203B41FA5}">
                      <a16:colId xmlns:a16="http://schemas.microsoft.com/office/drawing/2014/main" val="3547988305"/>
                    </a:ext>
                  </a:extLst>
                </a:gridCol>
                <a:gridCol w="2833667">
                  <a:extLst>
                    <a:ext uri="{9D8B030D-6E8A-4147-A177-3AD203B41FA5}">
                      <a16:colId xmlns:a16="http://schemas.microsoft.com/office/drawing/2014/main" val="3993451091"/>
                    </a:ext>
                  </a:extLst>
                </a:gridCol>
              </a:tblGrid>
              <a:tr h="495448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1" u="none" strike="noStrike" noProof="0">
                          <a:effectLst/>
                          <a:latin typeface="Titillium Web" panose="00000500000000000000" pitchFamily="2" charset="0"/>
                        </a:rPr>
                        <a:t>Fonte di finanziamento</a:t>
                      </a:r>
                      <a:endParaRPr lang="it-IT" sz="1500" b="1" i="0" u="none" strike="noStrike" noProof="0">
                        <a:solidFill>
                          <a:srgbClr val="FFFFFF"/>
                        </a:solidFill>
                        <a:effectLst/>
                        <a:latin typeface="Titillium Web" panose="00000500000000000000" pitchFamily="2" charset="0"/>
                      </a:endParaRPr>
                    </a:p>
                  </a:txBody>
                  <a:tcPr marL="0" marR="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1" u="none" strike="noStrike" noProof="0">
                          <a:effectLst/>
                          <a:latin typeface="Titillium Web" panose="00000500000000000000" pitchFamily="2" charset="0"/>
                        </a:rPr>
                        <a:t>Sotto-ambito</a:t>
                      </a:r>
                      <a:endParaRPr lang="it-IT" sz="1500" b="1" i="0" u="none" strike="noStrike" noProof="0">
                        <a:solidFill>
                          <a:srgbClr val="FFFFFF"/>
                        </a:solidFill>
                        <a:effectLst/>
                        <a:latin typeface="Titillium Web" panose="00000500000000000000" pitchFamily="2" charset="0"/>
                      </a:endParaRPr>
                    </a:p>
                  </a:txBody>
                  <a:tcPr marL="0" marR="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1" u="none" strike="noStrike" noProof="0">
                          <a:effectLst/>
                          <a:latin typeface="Titillium Web" panose="00000500000000000000" pitchFamily="2" charset="0"/>
                        </a:rPr>
                        <a:t>Titolo progetto</a:t>
                      </a:r>
                      <a:endParaRPr lang="it-IT" sz="1500" b="1" i="0" u="none" strike="noStrike" noProof="0">
                        <a:solidFill>
                          <a:srgbClr val="FFFFFF"/>
                        </a:solidFill>
                        <a:effectLst/>
                        <a:latin typeface="Titillium Web" panose="00000500000000000000" pitchFamily="2" charset="0"/>
                      </a:endParaRPr>
                    </a:p>
                  </a:txBody>
                  <a:tcPr marL="0" marR="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1" u="none" strike="noStrike" noProof="0">
                          <a:effectLst/>
                          <a:latin typeface="Titillium Web" panose="00000500000000000000" pitchFamily="2" charset="0"/>
                        </a:rPr>
                        <a:t>Intervento</a:t>
                      </a:r>
                      <a:endParaRPr lang="it-IT" sz="1500" b="1" i="0" u="none" strike="noStrike" noProof="0">
                        <a:solidFill>
                          <a:srgbClr val="FFFFFF"/>
                        </a:solidFill>
                        <a:effectLst/>
                        <a:latin typeface="Titillium Web" panose="00000500000000000000" pitchFamily="2" charset="0"/>
                      </a:endParaRPr>
                    </a:p>
                  </a:txBody>
                  <a:tcPr marL="0" marR="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0070138"/>
                  </a:ext>
                </a:extLst>
              </a:tr>
              <a:tr h="79271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  <a:latin typeface="Titillium Web" panose="00000500000000000000" pitchFamily="2" charset="0"/>
                        </a:rPr>
                        <a:t>REACT-EU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Titillium Web" panose="00000500000000000000" pitchFamily="2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u="none" strike="noStrike">
                          <a:effectLst/>
                          <a:latin typeface="Titillium Web" panose="00000500000000000000" pitchFamily="2" charset="0"/>
                        </a:rPr>
                        <a:t>Inclusione sociale - rafforzamento dei servizi 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Titillium Web" panose="00000500000000000000" pitchFamily="2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u="none" strike="noStrike">
                          <a:effectLst/>
                          <a:latin typeface="Titillium Web" panose="00000500000000000000" pitchFamily="2" charset="0"/>
                        </a:rPr>
                        <a:t>Promozione di azioni di coesione sociale e inclusione lavorativa a favore di persone vulnerabili -</a:t>
                      </a:r>
                      <a:br>
                        <a:rPr lang="it-IT" sz="1200" u="none" strike="noStrike">
                          <a:effectLst/>
                          <a:latin typeface="Titillium Web" panose="00000500000000000000" pitchFamily="2" charset="0"/>
                        </a:rPr>
                      </a:br>
                      <a:r>
                        <a:rPr lang="it-IT" sz="1200" u="none" strike="noStrike">
                          <a:effectLst/>
                          <a:latin typeface="Titillium Web" panose="00000500000000000000" pitchFamily="2" charset="0"/>
                        </a:rPr>
                        <a:t>Azioni di Coesione Sociale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Titillium Web" panose="00000500000000000000" pitchFamily="2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  <a:latin typeface="Titillium Web" panose="00000500000000000000" pitchFamily="2" charset="0"/>
                        </a:rPr>
                        <a:t>2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Titillium Web" panose="00000500000000000000" pitchFamily="2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725081138"/>
                  </a:ext>
                </a:extLst>
              </a:tr>
              <a:tr h="57964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  <a:latin typeface="Titillium Web" panose="00000500000000000000" pitchFamily="2" charset="0"/>
                        </a:rPr>
                        <a:t>REACT-EU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Titillium Web" panose="00000500000000000000" pitchFamily="2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u="none" strike="noStrike">
                          <a:effectLst/>
                          <a:latin typeface="Titillium Web" panose="00000500000000000000" pitchFamily="2" charset="0"/>
                        </a:rPr>
                        <a:t>Inclusione sociale - rafforzamento dei servizi 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Titillium Web" panose="00000500000000000000" pitchFamily="2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u="none" strike="noStrike">
                          <a:effectLst/>
                          <a:latin typeface="Titillium Web" panose="00000500000000000000" pitchFamily="2" charset="0"/>
                        </a:rPr>
                        <a:t>Piano Organizzativo per il Lavoro Agile (POLA) e Smart Working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Titillium Web" panose="00000500000000000000" pitchFamily="2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  <a:latin typeface="Titillium Web" panose="00000500000000000000" pitchFamily="2" charset="0"/>
                        </a:rPr>
                        <a:t>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Titillium Web" panose="00000500000000000000" pitchFamily="2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772213005"/>
                  </a:ext>
                </a:extLst>
              </a:tr>
              <a:tr h="57964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  <a:latin typeface="Titillium Web" panose="00000500000000000000" pitchFamily="2" charset="0"/>
                        </a:rPr>
                        <a:t>REACT-EU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Titillium Web" panose="00000500000000000000" pitchFamily="2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  <a:latin typeface="Titillium Web" panose="00000500000000000000" pitchFamily="2" charset="0"/>
                        </a:rPr>
                        <a:t>Supporto abitativo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Titillium Web" panose="00000500000000000000" pitchFamily="2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u="none" strike="noStrike">
                          <a:effectLst/>
                          <a:latin typeface="Titillium Web" panose="00000500000000000000" pitchFamily="2" charset="0"/>
                        </a:rPr>
                        <a:t>Riqualificazione strutture per persone in stato di bisogno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Titillium Web" panose="00000500000000000000" pitchFamily="2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Titillium Web" panose="00000500000000000000" pitchFamily="2" charset="0"/>
                        </a:rPr>
                        <a:t>5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Titillium Web" panose="00000500000000000000" pitchFamily="2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114828524"/>
                  </a:ext>
                </a:extLst>
              </a:tr>
              <a:tr h="769674">
                <a:tc>
                  <a:txBody>
                    <a:bodyPr/>
                    <a:lstStyle/>
                    <a:p>
                      <a:pPr marL="0" marR="0" lvl="0" indent="0" algn="ctr" defTabSz="914309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u="none" strike="noStrike">
                          <a:effectLst/>
                          <a:latin typeface="Titillium Web" panose="00000500000000000000" pitchFamily="2" charset="0"/>
                        </a:rPr>
                        <a:t>REACT-EU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Titillium Web" panose="00000500000000000000" pitchFamily="2" charset="0"/>
                      </a:endParaRPr>
                    </a:p>
                    <a:p>
                      <a:pPr algn="ctr" fontAlgn="ctr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Titillium Web" panose="00000500000000000000" pitchFamily="2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u="none" strike="noStrike" kern="1200">
                          <a:solidFill>
                            <a:schemeClr val="dk1"/>
                          </a:solidFill>
                          <a:effectLst/>
                          <a:latin typeface="Titillium Web" panose="00000500000000000000" pitchFamily="2" charset="0"/>
                          <a:ea typeface="+mn-ea"/>
                          <a:cs typeface="+mn-cs"/>
                        </a:rPr>
                        <a:t>Inclusione sociale - rafforzamento dei servizi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kern="1200">
                          <a:solidFill>
                            <a:schemeClr val="dk1"/>
                          </a:solidFill>
                          <a:effectLst/>
                          <a:latin typeface="Titillium Web" panose="00000500000000000000" pitchFamily="2" charset="0"/>
                          <a:ea typeface="+mn-ea"/>
                          <a:cs typeface="+mn-cs"/>
                        </a:rPr>
                        <a:t>Smart Creativity Hub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kern="1200">
                          <a:solidFill>
                            <a:schemeClr val="dk1"/>
                          </a:solidFill>
                          <a:effectLst/>
                          <a:latin typeface="Titillium Web" panose="00000500000000000000" pitchFamily="2" charset="0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141366375"/>
                  </a:ext>
                </a:extLst>
              </a:tr>
              <a:tr h="115928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  <a:latin typeface="Titillium Web" panose="00000500000000000000" pitchFamily="2" charset="0"/>
                        </a:rPr>
                        <a:t>PNRR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Titillium Web" panose="00000500000000000000" pitchFamily="2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u="none" strike="noStrike">
                          <a:effectLst/>
                          <a:latin typeface="Titillium Web" panose="00000500000000000000" pitchFamily="2" charset="0"/>
                        </a:rPr>
                        <a:t>Inclusione sociale - rafforzamento dei servizi 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Titillium Web" panose="00000500000000000000" pitchFamily="2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u="none" strike="noStrike">
                          <a:effectLst/>
                          <a:latin typeface="Titillium Web" panose="00000500000000000000" pitchFamily="2" charset="0"/>
                        </a:rPr>
                        <a:t>1.1.2-Autonomia degli anziani non autosufficienti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Titillium Web" panose="00000500000000000000" pitchFamily="2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u="none" strike="noStrike">
                          <a:effectLst/>
                          <a:latin typeface="Titillium Web" panose="00000500000000000000" pitchFamily="2" charset="0"/>
                        </a:rPr>
                        <a:t>Sostegno all’autonomia degli anziani non autosufficienti mediante interventi di domotica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Titillium Web" panose="00000500000000000000" pitchFamily="2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35859362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0199810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ttangolo con angoli arrotondati 12">
            <a:extLst>
              <a:ext uri="{FF2B5EF4-FFF2-40B4-BE49-F238E27FC236}">
                <a16:creationId xmlns:a16="http://schemas.microsoft.com/office/drawing/2014/main" id="{011AB5CC-9D0B-9E35-B322-71CE41CBCD83}"/>
              </a:ext>
            </a:extLst>
          </p:cNvPr>
          <p:cNvSpPr/>
          <p:nvPr/>
        </p:nvSpPr>
        <p:spPr>
          <a:xfrm>
            <a:off x="471948" y="1426898"/>
            <a:ext cx="11284759" cy="4790078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tillium Web" panose="00000500000000000000" pitchFamily="2" charset="0"/>
            </a:endParaRPr>
          </a:p>
        </p:txBody>
      </p:sp>
      <p:sp>
        <p:nvSpPr>
          <p:cNvPr id="114" name="Google Shape;114;p4"/>
          <p:cNvSpPr txBox="1">
            <a:spLocks noGrp="1"/>
          </p:cNvSpPr>
          <p:nvPr>
            <p:ph type="body" sz="quarter" idx="4294967295"/>
          </p:nvPr>
        </p:nvSpPr>
        <p:spPr>
          <a:xfrm>
            <a:off x="390618" y="-52748"/>
            <a:ext cx="7750206" cy="7921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ct val="80000"/>
              <a:buNone/>
            </a:pPr>
            <a:r>
              <a:rPr lang="en-US" b="1">
                <a:solidFill>
                  <a:schemeClr val="tx1"/>
                </a:solidFill>
                <a:latin typeface="Titillium Web" panose="00000500000000000000" pitchFamily="2" charset="0"/>
                <a:cs typeface="+mj-cs"/>
              </a:rPr>
              <a:t>Overview </a:t>
            </a:r>
            <a:r>
              <a:rPr lang="it-IT" b="1">
                <a:solidFill>
                  <a:schemeClr val="tx1"/>
                </a:solidFill>
                <a:latin typeface="Titillium Web" panose="00000500000000000000" pitchFamily="2" charset="0"/>
                <a:cs typeface="+mj-cs"/>
              </a:rPr>
              <a:t>risorse</a:t>
            </a:r>
            <a:r>
              <a:rPr lang="en-US" b="1">
                <a:solidFill>
                  <a:schemeClr val="tx1"/>
                </a:solidFill>
                <a:latin typeface="Titillium Web" panose="00000500000000000000" pitchFamily="2" charset="0"/>
                <a:cs typeface="+mj-cs"/>
              </a:rPr>
              <a:t> allocate per layer</a:t>
            </a:r>
          </a:p>
        </p:txBody>
      </p:sp>
      <p:sp>
        <p:nvSpPr>
          <p:cNvPr id="47" name="Google Shape;180;p48">
            <a:extLst>
              <a:ext uri="{FF2B5EF4-FFF2-40B4-BE49-F238E27FC236}">
                <a16:creationId xmlns:a16="http://schemas.microsoft.com/office/drawing/2014/main" id="{F575A239-802A-056F-76EF-12A498067D5E}"/>
              </a:ext>
            </a:extLst>
          </p:cNvPr>
          <p:cNvSpPr txBox="1"/>
          <p:nvPr/>
        </p:nvSpPr>
        <p:spPr>
          <a:xfrm>
            <a:off x="9185448" y="6541734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tabLst/>
              <a:defRPr/>
            </a:pPr>
            <a:fld id="{00000000-1234-1234-1234-123412341234}" type="slidenum">
              <a:rPr kumimoji="0" lang="it-IT" sz="1100" b="0" i="0" u="none" strike="noStrike" kern="1200" cap="none" spc="0" normalizeH="0" baseline="0" noProof="0">
                <a:ln>
                  <a:noFill/>
                </a:ln>
                <a:solidFill>
                  <a:srgbClr val="7F7F7F"/>
                </a:solidFill>
                <a:effectLst/>
                <a:uLnTx/>
                <a:uFillTx/>
                <a:latin typeface="Titillium Web" panose="00000500000000000000" pitchFamily="2" charset="0"/>
                <a:ea typeface="Titillium Web"/>
                <a:cs typeface="Titillium Web"/>
                <a:sym typeface="Titillium Web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  <a:tabLst/>
                <a:defRPr/>
              </a:pPr>
              <a:t>21</a:t>
            </a:fld>
            <a:endParaRPr kumimoji="0" sz="1100" b="0" i="0" u="none" strike="noStrike" kern="1200" cap="none" spc="0" normalizeH="0" baseline="0" noProof="0">
              <a:ln>
                <a:noFill/>
              </a:ln>
              <a:solidFill>
                <a:srgbClr val="7F7F7F"/>
              </a:solidFill>
              <a:effectLst/>
              <a:uLnTx/>
              <a:uFillTx/>
              <a:latin typeface="Titillium Web" panose="00000500000000000000" pitchFamily="2" charset="0"/>
              <a:ea typeface="Titillium Web"/>
              <a:cs typeface="Titillium Web"/>
              <a:sym typeface="Titillium Web"/>
            </a:endParaRPr>
          </a:p>
        </p:txBody>
      </p:sp>
      <p:pic>
        <p:nvPicPr>
          <p:cNvPr id="3" name="Google Shape;120;p1">
            <a:extLst>
              <a:ext uri="{FF2B5EF4-FFF2-40B4-BE49-F238E27FC236}">
                <a16:creationId xmlns:a16="http://schemas.microsoft.com/office/drawing/2014/main" id="{C545A6D2-291A-04EF-209B-D1C56FAD2A85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24682" y="6216975"/>
            <a:ext cx="1045222" cy="562244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Immagine 5">
            <a:extLst>
              <a:ext uri="{FF2B5EF4-FFF2-40B4-BE49-F238E27FC236}">
                <a16:creationId xmlns:a16="http://schemas.microsoft.com/office/drawing/2014/main" id="{17FAE3FB-C5A4-F416-13EC-75CD7A2FE90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97985" y="2934543"/>
            <a:ext cx="584774" cy="584774"/>
          </a:xfrm>
          <a:prstGeom prst="rect">
            <a:avLst/>
          </a:prstGeom>
        </p:spPr>
      </p:pic>
      <p:sp>
        <p:nvSpPr>
          <p:cNvPr id="7" name="CasellaDiTesto 6">
            <a:extLst>
              <a:ext uri="{FF2B5EF4-FFF2-40B4-BE49-F238E27FC236}">
                <a16:creationId xmlns:a16="http://schemas.microsoft.com/office/drawing/2014/main" id="{60C43A81-019C-652A-641A-70E8255CC3E5}"/>
              </a:ext>
            </a:extLst>
          </p:cNvPr>
          <p:cNvSpPr txBox="1"/>
          <p:nvPr/>
        </p:nvSpPr>
        <p:spPr>
          <a:xfrm>
            <a:off x="471949" y="863530"/>
            <a:ext cx="423315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800" b="1" i="0" u="none" strike="noStrike" kern="1200" cap="none" spc="0" normalizeH="0" baseline="0" noProof="0">
                <a:ln>
                  <a:noFill/>
                </a:ln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tillium Web" panose="00000500000000000000" pitchFamily="2" charset="0"/>
              </a:rPr>
              <a:t>ECONOMIA E LAVORO</a:t>
            </a:r>
          </a:p>
        </p:txBody>
      </p:sp>
      <p:pic>
        <p:nvPicPr>
          <p:cNvPr id="15" name="Picture 2">
            <a:extLst>
              <a:ext uri="{FF2B5EF4-FFF2-40B4-BE49-F238E27FC236}">
                <a16:creationId xmlns:a16="http://schemas.microsoft.com/office/drawing/2014/main" id="{55817276-8F7B-8EFA-273B-9E2EBA87DBD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471949" y="903677"/>
            <a:ext cx="450434" cy="4429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CasellaDiTesto 19">
            <a:extLst>
              <a:ext uri="{FF2B5EF4-FFF2-40B4-BE49-F238E27FC236}">
                <a16:creationId xmlns:a16="http://schemas.microsoft.com/office/drawing/2014/main" id="{49F4DECC-A8BD-E8D0-FBB4-A9B3E80ED1D5}"/>
              </a:ext>
            </a:extLst>
          </p:cNvPr>
          <p:cNvSpPr txBox="1"/>
          <p:nvPr/>
        </p:nvSpPr>
        <p:spPr>
          <a:xfrm>
            <a:off x="1658012" y="2911709"/>
            <a:ext cx="328410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32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tillium Web" panose="00000500000000000000" pitchFamily="2" charset="0"/>
              </a:rPr>
              <a:t>€ </a:t>
            </a:r>
            <a:r>
              <a:rPr kumimoji="0" lang="en-US" sz="32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tillium Web" panose="00000500000000000000" pitchFamily="2" charset="0"/>
              </a:rPr>
              <a:t>2,55</a:t>
            </a:r>
            <a:r>
              <a:rPr lang="it-IT" sz="3200" b="1">
                <a:solidFill>
                  <a:prstClr val="black"/>
                </a:solidFill>
                <a:latin typeface="Titillium Web" panose="00000500000000000000" pitchFamily="2" charset="0"/>
              </a:rPr>
              <a:t> </a:t>
            </a:r>
            <a:r>
              <a:rPr kumimoji="0" lang="it-IT" sz="32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tillium Web" panose="00000500000000000000" pitchFamily="2" charset="0"/>
              </a:rPr>
              <a:t>mln</a:t>
            </a:r>
            <a:endParaRPr kumimoji="0" lang="it-IT" sz="2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tillium Web" panose="00000500000000000000" pitchFamily="2" charset="0"/>
            </a:endParaRPr>
          </a:p>
        </p:txBody>
      </p:sp>
      <p:pic>
        <p:nvPicPr>
          <p:cNvPr id="21" name="Immagine 20">
            <a:extLst>
              <a:ext uri="{FF2B5EF4-FFF2-40B4-BE49-F238E27FC236}">
                <a16:creationId xmlns:a16="http://schemas.microsoft.com/office/drawing/2014/main" id="{76EE44CE-1DDE-7754-2CD5-E9D0EC4E530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140860" y="3549029"/>
            <a:ext cx="583200" cy="583200"/>
          </a:xfrm>
          <a:prstGeom prst="rect">
            <a:avLst/>
          </a:prstGeom>
        </p:spPr>
      </p:pic>
      <p:sp>
        <p:nvSpPr>
          <p:cNvPr id="22" name="CasellaDiTesto 21">
            <a:extLst>
              <a:ext uri="{FF2B5EF4-FFF2-40B4-BE49-F238E27FC236}">
                <a16:creationId xmlns:a16="http://schemas.microsoft.com/office/drawing/2014/main" id="{D3CA88C4-EC99-7556-4F22-64D88B65CC14}"/>
              </a:ext>
            </a:extLst>
          </p:cNvPr>
          <p:cNvSpPr txBox="1"/>
          <p:nvPr/>
        </p:nvSpPr>
        <p:spPr>
          <a:xfrm>
            <a:off x="1765361" y="3485218"/>
            <a:ext cx="17205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sz="3200" b="1">
                <a:solidFill>
                  <a:prstClr val="black"/>
                </a:solidFill>
                <a:latin typeface="Titillium Web" panose="00000500000000000000" pitchFamily="2" charset="0"/>
              </a:rPr>
              <a:t>4</a:t>
            </a:r>
            <a:r>
              <a:rPr kumimoji="0" lang="it-IT" sz="32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tillium Web" panose="00000500000000000000" pitchFamily="2" charset="0"/>
              </a:rPr>
              <a:t> </a:t>
            </a:r>
            <a:r>
              <a:rPr lang="it-IT" b="1">
                <a:solidFill>
                  <a:prstClr val="black"/>
                </a:solidFill>
                <a:latin typeface="Titillium Web" panose="00000500000000000000" pitchFamily="2" charset="0"/>
              </a:rPr>
              <a:t>interventi</a:t>
            </a:r>
            <a:endParaRPr kumimoji="0" lang="it-IT" sz="2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tillium Web" panose="00000500000000000000" pitchFamily="2" charset="0"/>
            </a:endParaRPr>
          </a:p>
        </p:txBody>
      </p:sp>
      <p:grpSp>
        <p:nvGrpSpPr>
          <p:cNvPr id="27" name="Gruppo 26">
            <a:extLst>
              <a:ext uri="{FF2B5EF4-FFF2-40B4-BE49-F238E27FC236}">
                <a16:creationId xmlns:a16="http://schemas.microsoft.com/office/drawing/2014/main" id="{5505D2F3-ABC7-F15E-713A-17585AE32CD4}"/>
              </a:ext>
            </a:extLst>
          </p:cNvPr>
          <p:cNvGrpSpPr/>
          <p:nvPr/>
        </p:nvGrpSpPr>
        <p:grpSpPr>
          <a:xfrm>
            <a:off x="8831707" y="3840629"/>
            <a:ext cx="2758461" cy="361922"/>
            <a:chOff x="3468164" y="4216504"/>
            <a:chExt cx="2209645" cy="277000"/>
          </a:xfrm>
        </p:grpSpPr>
        <p:sp>
          <p:nvSpPr>
            <p:cNvPr id="28" name="CasellaDiTesto 8">
              <a:extLst>
                <a:ext uri="{FF2B5EF4-FFF2-40B4-BE49-F238E27FC236}">
                  <a16:creationId xmlns:a16="http://schemas.microsoft.com/office/drawing/2014/main" id="{081A72F1-9F25-F2F9-A456-4BF08DB5B088}"/>
                </a:ext>
              </a:extLst>
            </p:cNvPr>
            <p:cNvSpPr txBox="1"/>
            <p:nvPr/>
          </p:nvSpPr>
          <p:spPr>
            <a:xfrm>
              <a:off x="4589970" y="4216505"/>
              <a:ext cx="108783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marL="171450" marR="0" lvl="0" indent="-17145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Wingdings" panose="05000000000000000000" pitchFamily="2" charset="2"/>
                <a:buChar char="ü"/>
                <a:tabLst/>
                <a:defRPr/>
              </a:pPr>
              <a:r>
                <a:rPr lang="it-IT" sz="1200">
                  <a:solidFill>
                    <a:prstClr val="black"/>
                  </a:solidFill>
                  <a:latin typeface="Titillium Web" panose="00000500000000000000" pitchFamily="2" charset="0"/>
                </a:rPr>
                <a:t>100</a:t>
              </a:r>
              <a:r>
                <a:rPr kumimoji="0" lang="it-IT" sz="12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tillium Web" panose="00000500000000000000" pitchFamily="2" charset="0"/>
                </a:rPr>
                <a:t> %</a:t>
              </a:r>
            </a:p>
          </p:txBody>
        </p:sp>
        <p:sp>
          <p:nvSpPr>
            <p:cNvPr id="29" name="CasellaDiTesto 15">
              <a:extLst>
                <a:ext uri="{FF2B5EF4-FFF2-40B4-BE49-F238E27FC236}">
                  <a16:creationId xmlns:a16="http://schemas.microsoft.com/office/drawing/2014/main" id="{79A7EF04-B865-86B4-7D78-48E5ACB9B9D0}"/>
                </a:ext>
              </a:extLst>
            </p:cNvPr>
            <p:cNvSpPr txBox="1"/>
            <p:nvPr/>
          </p:nvSpPr>
          <p:spPr>
            <a:xfrm>
              <a:off x="3468164" y="4216504"/>
              <a:ext cx="122100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marL="171450" marR="0" lvl="0" indent="-17145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Wingdings" panose="05000000000000000000" pitchFamily="2" charset="2"/>
                <a:buChar char="ü"/>
                <a:tabLst/>
                <a:defRPr/>
              </a:pPr>
              <a:r>
                <a:rPr lang="it-IT" sz="1200">
                  <a:solidFill>
                    <a:prstClr val="black"/>
                  </a:solidFill>
                  <a:latin typeface="Titillium Web" panose="00000500000000000000" pitchFamily="2" charset="0"/>
                </a:rPr>
                <a:t>4</a:t>
              </a:r>
              <a:r>
                <a:rPr kumimoji="0" lang="it-IT" sz="12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tillium Web" panose="00000500000000000000" pitchFamily="2" charset="0"/>
                </a:rPr>
                <a:t> Interventi</a:t>
              </a:r>
            </a:p>
          </p:txBody>
        </p:sp>
      </p:grpSp>
      <p:graphicFrame>
        <p:nvGraphicFramePr>
          <p:cNvPr id="5" name="Grafico 4">
            <a:extLst>
              <a:ext uri="{FF2B5EF4-FFF2-40B4-BE49-F238E27FC236}">
                <a16:creationId xmlns:a16="http://schemas.microsoft.com/office/drawing/2014/main" id="{C3D94A58-98F3-2104-162D-C38DF4BFA46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45658758"/>
              </p:ext>
            </p:extLst>
          </p:nvPr>
        </p:nvGraphicFramePr>
        <p:xfrm>
          <a:off x="4149443" y="1719505"/>
          <a:ext cx="6710111" cy="43511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</p:spTree>
    <p:extLst>
      <p:ext uri="{BB962C8B-B14F-4D97-AF65-F5344CB8AC3E}">
        <p14:creationId xmlns:p14="http://schemas.microsoft.com/office/powerpoint/2010/main" val="247792533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ttangolo con angoli arrotondati 12">
            <a:extLst>
              <a:ext uri="{FF2B5EF4-FFF2-40B4-BE49-F238E27FC236}">
                <a16:creationId xmlns:a16="http://schemas.microsoft.com/office/drawing/2014/main" id="{011AB5CC-9D0B-9E35-B322-71CE41CBCD83}"/>
              </a:ext>
            </a:extLst>
          </p:cNvPr>
          <p:cNvSpPr/>
          <p:nvPr/>
        </p:nvSpPr>
        <p:spPr>
          <a:xfrm>
            <a:off x="614268" y="1346603"/>
            <a:ext cx="11142441" cy="4824035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tillium Web" panose="00000500000000000000" pitchFamily="2" charset="0"/>
            </a:endParaRPr>
          </a:p>
        </p:txBody>
      </p:sp>
      <p:sp>
        <p:nvSpPr>
          <p:cNvPr id="114" name="Google Shape;114;p4"/>
          <p:cNvSpPr txBox="1">
            <a:spLocks noGrp="1"/>
          </p:cNvSpPr>
          <p:nvPr>
            <p:ph type="body" sz="quarter" idx="4294967295"/>
          </p:nvPr>
        </p:nvSpPr>
        <p:spPr>
          <a:xfrm>
            <a:off x="390618" y="-52748"/>
            <a:ext cx="7750206" cy="7921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ct val="80000"/>
              <a:buNone/>
            </a:pPr>
            <a:r>
              <a:rPr lang="it-IT" sz="3200" b="1">
                <a:solidFill>
                  <a:srgbClr val="000000"/>
                </a:solidFill>
                <a:latin typeface="Titillium Web" panose="00000500000000000000" pitchFamily="2" charset="0"/>
              </a:rPr>
              <a:t>Principali interventi finanziati</a:t>
            </a:r>
            <a:endParaRPr lang="en-US" b="1">
              <a:solidFill>
                <a:schemeClr val="tx1"/>
              </a:solidFill>
              <a:latin typeface="Titillium Web" panose="00000500000000000000" pitchFamily="2" charset="0"/>
              <a:cs typeface="+mj-cs"/>
            </a:endParaRPr>
          </a:p>
        </p:txBody>
      </p:sp>
      <p:sp>
        <p:nvSpPr>
          <p:cNvPr id="47" name="Google Shape;180;p48">
            <a:extLst>
              <a:ext uri="{FF2B5EF4-FFF2-40B4-BE49-F238E27FC236}">
                <a16:creationId xmlns:a16="http://schemas.microsoft.com/office/drawing/2014/main" id="{F575A239-802A-056F-76EF-12A498067D5E}"/>
              </a:ext>
            </a:extLst>
          </p:cNvPr>
          <p:cNvSpPr txBox="1"/>
          <p:nvPr/>
        </p:nvSpPr>
        <p:spPr>
          <a:xfrm>
            <a:off x="9185448" y="6541734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tabLst/>
              <a:defRPr/>
            </a:pPr>
            <a:fld id="{00000000-1234-1234-1234-123412341234}" type="slidenum">
              <a:rPr kumimoji="0" lang="it-IT" sz="1100" b="0" i="0" u="none" strike="noStrike" kern="1200" cap="none" spc="0" normalizeH="0" baseline="0" noProof="0">
                <a:ln>
                  <a:noFill/>
                </a:ln>
                <a:solidFill>
                  <a:srgbClr val="7F7F7F"/>
                </a:solidFill>
                <a:effectLst/>
                <a:uLnTx/>
                <a:uFillTx/>
                <a:latin typeface="Titillium Web" panose="00000500000000000000" pitchFamily="2" charset="0"/>
                <a:ea typeface="Titillium Web"/>
                <a:cs typeface="Titillium Web"/>
                <a:sym typeface="Titillium Web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  <a:tabLst/>
                <a:defRPr/>
              </a:pPr>
              <a:t>22</a:t>
            </a:fld>
            <a:endParaRPr kumimoji="0" sz="1100" b="0" i="0" u="none" strike="noStrike" kern="1200" cap="none" spc="0" normalizeH="0" baseline="0" noProof="0">
              <a:ln>
                <a:noFill/>
              </a:ln>
              <a:solidFill>
                <a:srgbClr val="7F7F7F"/>
              </a:solidFill>
              <a:effectLst/>
              <a:uLnTx/>
              <a:uFillTx/>
              <a:latin typeface="Titillium Web" panose="00000500000000000000" pitchFamily="2" charset="0"/>
              <a:ea typeface="Titillium Web"/>
              <a:cs typeface="Titillium Web"/>
              <a:sym typeface="Titillium Web"/>
            </a:endParaRPr>
          </a:p>
        </p:txBody>
      </p:sp>
      <p:pic>
        <p:nvPicPr>
          <p:cNvPr id="3" name="Google Shape;120;p1">
            <a:extLst>
              <a:ext uri="{FF2B5EF4-FFF2-40B4-BE49-F238E27FC236}">
                <a16:creationId xmlns:a16="http://schemas.microsoft.com/office/drawing/2014/main" id="{C545A6D2-291A-04EF-209B-D1C56FAD2A85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24682" y="6216975"/>
            <a:ext cx="1045222" cy="562244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CasellaDiTesto 6">
            <a:extLst>
              <a:ext uri="{FF2B5EF4-FFF2-40B4-BE49-F238E27FC236}">
                <a16:creationId xmlns:a16="http://schemas.microsoft.com/office/drawing/2014/main" id="{60C43A81-019C-652A-641A-70E8255CC3E5}"/>
              </a:ext>
            </a:extLst>
          </p:cNvPr>
          <p:cNvSpPr txBox="1"/>
          <p:nvPr/>
        </p:nvSpPr>
        <p:spPr>
          <a:xfrm>
            <a:off x="471950" y="858068"/>
            <a:ext cx="4179480" cy="5286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800" b="1" i="0" u="none" strike="noStrike" kern="1200" cap="none" spc="0" normalizeH="0" baseline="0" noProof="0">
                <a:ln>
                  <a:noFill/>
                </a:ln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tillium Web" panose="00000500000000000000" pitchFamily="2" charset="0"/>
              </a:rPr>
              <a:t>ECONOMIA E LAVORO</a:t>
            </a:r>
          </a:p>
        </p:txBody>
      </p:sp>
      <p:pic>
        <p:nvPicPr>
          <p:cNvPr id="15" name="Picture 2">
            <a:extLst>
              <a:ext uri="{FF2B5EF4-FFF2-40B4-BE49-F238E27FC236}">
                <a16:creationId xmlns:a16="http://schemas.microsoft.com/office/drawing/2014/main" id="{55817276-8F7B-8EFA-273B-9E2EBA87DBD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471949" y="903677"/>
            <a:ext cx="450434" cy="4429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12" name="Tabella 11">
            <a:extLst>
              <a:ext uri="{FF2B5EF4-FFF2-40B4-BE49-F238E27FC236}">
                <a16:creationId xmlns:a16="http://schemas.microsoft.com/office/drawing/2014/main" id="{6DA0A299-C05D-511D-5DBB-3A47BA5A573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7845962"/>
              </p:ext>
            </p:extLst>
          </p:nvPr>
        </p:nvGraphicFramePr>
        <p:xfrm>
          <a:off x="1429665" y="1680819"/>
          <a:ext cx="9511645" cy="424208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92594">
                  <a:extLst>
                    <a:ext uri="{9D8B030D-6E8A-4147-A177-3AD203B41FA5}">
                      <a16:colId xmlns:a16="http://schemas.microsoft.com/office/drawing/2014/main" val="1275220679"/>
                    </a:ext>
                  </a:extLst>
                </a:gridCol>
                <a:gridCol w="1973550">
                  <a:extLst>
                    <a:ext uri="{9D8B030D-6E8A-4147-A177-3AD203B41FA5}">
                      <a16:colId xmlns:a16="http://schemas.microsoft.com/office/drawing/2014/main" val="3511697426"/>
                    </a:ext>
                  </a:extLst>
                </a:gridCol>
                <a:gridCol w="4124014">
                  <a:extLst>
                    <a:ext uri="{9D8B030D-6E8A-4147-A177-3AD203B41FA5}">
                      <a16:colId xmlns:a16="http://schemas.microsoft.com/office/drawing/2014/main" val="253788782"/>
                    </a:ext>
                  </a:extLst>
                </a:gridCol>
                <a:gridCol w="1521487">
                  <a:extLst>
                    <a:ext uri="{9D8B030D-6E8A-4147-A177-3AD203B41FA5}">
                      <a16:colId xmlns:a16="http://schemas.microsoft.com/office/drawing/2014/main" val="3747628084"/>
                    </a:ext>
                  </a:extLst>
                </a:gridCol>
              </a:tblGrid>
              <a:tr h="61570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>
                          <a:solidFill>
                            <a:schemeClr val="tx1"/>
                          </a:solidFill>
                          <a:effectLst/>
                          <a:latin typeface="Titillium Web" panose="00000500000000000000" pitchFamily="2" charset="0"/>
                        </a:rPr>
                        <a:t>Fonte di </a:t>
                      </a:r>
                      <a:r>
                        <a:rPr lang="en-US" sz="1400" b="1" u="none" strike="noStrike" err="1">
                          <a:solidFill>
                            <a:schemeClr val="tx1"/>
                          </a:solidFill>
                          <a:effectLst/>
                          <a:latin typeface="Titillium Web" panose="00000500000000000000" pitchFamily="2" charset="0"/>
                        </a:rPr>
                        <a:t>fina</a:t>
                      </a:r>
                      <a:r>
                        <a:rPr lang="it-IT" sz="1400" b="1" u="none" strike="noStrike" noProof="0" err="1">
                          <a:solidFill>
                            <a:schemeClr val="tx1"/>
                          </a:solidFill>
                          <a:effectLst/>
                          <a:latin typeface="Titillium Web" panose="00000500000000000000" pitchFamily="2" charset="0"/>
                        </a:rPr>
                        <a:t>nz</a:t>
                      </a:r>
                      <a:r>
                        <a:rPr lang="en-US" sz="1400" b="1" u="none" strike="noStrike" err="1">
                          <a:solidFill>
                            <a:schemeClr val="tx1"/>
                          </a:solidFill>
                          <a:effectLst/>
                          <a:latin typeface="Titillium Web" panose="00000500000000000000" pitchFamily="2" charset="0"/>
                        </a:rPr>
                        <a:t>iamento</a:t>
                      </a:r>
                      <a:endParaRPr lang="en-US" sz="1400" b="1" i="0" u="none" strike="noStrike">
                        <a:solidFill>
                          <a:schemeClr val="tx1"/>
                        </a:solidFill>
                        <a:effectLst/>
                        <a:latin typeface="Titillium Web" panose="00000500000000000000" pitchFamily="2" charset="0"/>
                      </a:endParaRPr>
                    </a:p>
                  </a:txBody>
                  <a:tcPr marL="0" marR="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>
                          <a:solidFill>
                            <a:schemeClr val="tx1"/>
                          </a:solidFill>
                          <a:effectLst/>
                          <a:latin typeface="Titillium Web" panose="00000500000000000000" pitchFamily="2" charset="0"/>
                        </a:rPr>
                        <a:t>Sotto-a</a:t>
                      </a:r>
                      <a:r>
                        <a:rPr lang="it-IT" sz="1400" b="1" u="none" strike="noStrike" noProof="0" err="1">
                          <a:solidFill>
                            <a:schemeClr val="tx1"/>
                          </a:solidFill>
                          <a:effectLst/>
                          <a:latin typeface="Titillium Web" panose="00000500000000000000" pitchFamily="2" charset="0"/>
                        </a:rPr>
                        <a:t>mbit</a:t>
                      </a:r>
                      <a:r>
                        <a:rPr lang="en-US" sz="1400" b="1" u="none" strike="noStrike">
                          <a:solidFill>
                            <a:schemeClr val="tx1"/>
                          </a:solidFill>
                          <a:effectLst/>
                          <a:latin typeface="Titillium Web" panose="00000500000000000000" pitchFamily="2" charset="0"/>
                        </a:rPr>
                        <a:t>o</a:t>
                      </a:r>
                      <a:endParaRPr lang="en-US" sz="1400" b="1" i="0" u="none" strike="noStrike">
                        <a:solidFill>
                          <a:schemeClr val="tx1"/>
                        </a:solidFill>
                        <a:effectLst/>
                        <a:latin typeface="Titillium Web" panose="00000500000000000000" pitchFamily="2" charset="0"/>
                      </a:endParaRPr>
                    </a:p>
                  </a:txBody>
                  <a:tcPr marL="0" marR="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 err="1">
                          <a:solidFill>
                            <a:schemeClr val="tx1"/>
                          </a:solidFill>
                          <a:effectLst/>
                          <a:latin typeface="Titillium Web" panose="00000500000000000000" pitchFamily="2" charset="0"/>
                        </a:rPr>
                        <a:t>Titolo</a:t>
                      </a:r>
                      <a:r>
                        <a:rPr lang="en-US" sz="1400" b="1" u="none" strike="noStrike">
                          <a:solidFill>
                            <a:schemeClr val="tx1"/>
                          </a:solidFill>
                          <a:effectLst/>
                          <a:latin typeface="Titillium Web" panose="00000500000000000000" pitchFamily="2" charset="0"/>
                        </a:rPr>
                        <a:t> </a:t>
                      </a:r>
                      <a:r>
                        <a:rPr lang="en-US" sz="1400" b="1" u="none" strike="noStrike" err="1">
                          <a:solidFill>
                            <a:schemeClr val="tx1"/>
                          </a:solidFill>
                          <a:effectLst/>
                          <a:latin typeface="Titillium Web" panose="00000500000000000000" pitchFamily="2" charset="0"/>
                        </a:rPr>
                        <a:t>progetto</a:t>
                      </a:r>
                      <a:endParaRPr lang="en-US" sz="1400" b="1" i="0" u="none" strike="noStrike">
                        <a:solidFill>
                          <a:schemeClr val="tx1"/>
                        </a:solidFill>
                        <a:effectLst/>
                        <a:latin typeface="Titillium Web" panose="00000500000000000000" pitchFamily="2" charset="0"/>
                      </a:endParaRPr>
                    </a:p>
                  </a:txBody>
                  <a:tcPr marL="0" marR="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 err="1">
                          <a:solidFill>
                            <a:schemeClr val="tx1"/>
                          </a:solidFill>
                          <a:effectLst/>
                          <a:latin typeface="Titillium Web" panose="00000500000000000000" pitchFamily="2" charset="0"/>
                        </a:rPr>
                        <a:t>Intervento</a:t>
                      </a:r>
                      <a:endParaRPr lang="en-US" sz="1400" b="1" i="0" u="none" strike="noStrike">
                        <a:solidFill>
                          <a:schemeClr val="tx1"/>
                        </a:solidFill>
                        <a:effectLst/>
                        <a:latin typeface="Titillium Web" panose="00000500000000000000" pitchFamily="2" charset="0"/>
                      </a:endParaRPr>
                    </a:p>
                  </a:txBody>
                  <a:tcPr marL="0" marR="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63625069"/>
                  </a:ext>
                </a:extLst>
              </a:tr>
              <a:tr h="135895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  <a:latin typeface="Titillium Web" panose="00000500000000000000" pitchFamily="2" charset="0"/>
                        </a:rPr>
                        <a:t>REACT-EU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Titillium Web" panose="00000500000000000000" pitchFamily="2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  <a:latin typeface="Titillium Web" panose="00000500000000000000" pitchFamily="2" charset="0"/>
                        </a:rPr>
                        <a:t>Innovazione inclusiva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Titillium Web" panose="00000500000000000000" pitchFamily="2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u="none" strike="noStrike">
                          <a:effectLst/>
                          <a:latin typeface="Titillium Web" panose="00000500000000000000" pitchFamily="2" charset="0"/>
                        </a:rPr>
                        <a:t>Programma di Sostegno all'Economia Civile nei Quartieri - Parte II: Sostegno ad attività imprenditoriali a impatto sociale.</a:t>
                      </a:r>
                      <a:br>
                        <a:rPr lang="it-IT" sz="1200" u="none" strike="noStrike">
                          <a:effectLst/>
                          <a:latin typeface="Titillium Web" panose="00000500000000000000" pitchFamily="2" charset="0"/>
                        </a:rPr>
                      </a:br>
                      <a:r>
                        <a:rPr lang="it-IT" sz="1200" u="none" strike="noStrike">
                          <a:effectLst/>
                          <a:latin typeface="Titillium Web" panose="00000500000000000000" pitchFamily="2" charset="0"/>
                        </a:rPr>
                        <a:t>Servizi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Titillium Web" panose="00000500000000000000" pitchFamily="2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  <a:latin typeface="Titillium Web" panose="00000500000000000000" pitchFamily="2" charset="0"/>
                        </a:rPr>
                        <a:t>2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Titillium Web" panose="00000500000000000000" pitchFamily="2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814439603"/>
                  </a:ext>
                </a:extLst>
              </a:tr>
              <a:tr h="226743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  <a:latin typeface="Titillium Web" panose="00000500000000000000" pitchFamily="2" charset="0"/>
                        </a:rPr>
                        <a:t>REACT-EU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Titillium Web" panose="00000500000000000000" pitchFamily="2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  <a:latin typeface="Titillium Web" panose="00000500000000000000" pitchFamily="2" charset="0"/>
                        </a:rPr>
                        <a:t>Innovazione inclusiva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Titillium Web" panose="00000500000000000000" pitchFamily="2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u="none" strike="noStrike">
                          <a:effectLst/>
                          <a:latin typeface="Titillium Web" panose="00000500000000000000" pitchFamily="2" charset="0"/>
                        </a:rPr>
                        <a:t>Programma di Sostegno all'Economia Civile nei Quartieri - Parte I: Sostegno ad attività imprenditoriali a impatto sociale.</a:t>
                      </a:r>
                      <a:br>
                        <a:rPr lang="it-IT" sz="1200" u="none" strike="noStrike">
                          <a:effectLst/>
                          <a:latin typeface="Titillium Web" panose="00000500000000000000" pitchFamily="2" charset="0"/>
                        </a:rPr>
                      </a:br>
                      <a:r>
                        <a:rPr lang="it-IT" sz="1200" u="none" strike="noStrike">
                          <a:effectLst/>
                          <a:latin typeface="Titillium Web" panose="00000500000000000000" pitchFamily="2" charset="0"/>
                        </a:rPr>
                        <a:t>Servizi al Programma per l’economia civile nei quartieri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Titillium Web" panose="00000500000000000000" pitchFamily="2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  <a:latin typeface="Titillium Web" panose="00000500000000000000" pitchFamily="2" charset="0"/>
                        </a:rPr>
                        <a:t>2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Titillium Web" panose="00000500000000000000" pitchFamily="2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0060066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3650732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180;p48">
            <a:extLst>
              <a:ext uri="{FF2B5EF4-FFF2-40B4-BE49-F238E27FC236}">
                <a16:creationId xmlns:a16="http://schemas.microsoft.com/office/drawing/2014/main" id="{F575A239-802A-056F-76EF-12A498067D5E}"/>
              </a:ext>
            </a:extLst>
          </p:cNvPr>
          <p:cNvSpPr txBox="1"/>
          <p:nvPr/>
        </p:nvSpPr>
        <p:spPr>
          <a:xfrm>
            <a:off x="9185448" y="6504026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tabLst/>
              <a:defRPr/>
            </a:pPr>
            <a:fld id="{00000000-1234-1234-1234-123412341234}" type="slidenum">
              <a:rPr kumimoji="0" lang="it-IT" sz="1100" b="0" i="0" u="none" strike="noStrike" kern="1200" cap="none" spc="0" normalizeH="0" baseline="0" noProof="0">
                <a:ln>
                  <a:noFill/>
                </a:ln>
                <a:solidFill>
                  <a:srgbClr val="7F7F7F"/>
                </a:solidFill>
                <a:effectLst/>
                <a:uLnTx/>
                <a:uFillTx/>
                <a:latin typeface="Titillium Web"/>
                <a:ea typeface="Titillium Web"/>
                <a:cs typeface="Titillium Web"/>
                <a:sym typeface="Titillium Web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  <a:tabLst/>
                <a:defRPr/>
              </a:pPr>
              <a:t>23</a:t>
            </a:fld>
            <a:endParaRPr kumimoji="0" sz="1100" b="0" i="0" u="none" strike="noStrike" kern="1200" cap="none" spc="0" normalizeH="0" baseline="0" noProof="0">
              <a:ln>
                <a:noFill/>
              </a:ln>
              <a:solidFill>
                <a:srgbClr val="7F7F7F"/>
              </a:solidFill>
              <a:effectLst/>
              <a:uLnTx/>
              <a:uFillTx/>
              <a:latin typeface="Titillium Web"/>
              <a:ea typeface="Titillium Web"/>
              <a:cs typeface="Titillium Web"/>
              <a:sym typeface="Titillium Web"/>
            </a:endParaRPr>
          </a:p>
        </p:txBody>
      </p:sp>
      <p:pic>
        <p:nvPicPr>
          <p:cNvPr id="7" name="Google Shape;120;p1">
            <a:extLst>
              <a:ext uri="{FF2B5EF4-FFF2-40B4-BE49-F238E27FC236}">
                <a16:creationId xmlns:a16="http://schemas.microsoft.com/office/drawing/2014/main" id="{607B4C1C-BFC9-6104-BB5D-EB66972C9DA8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24682" y="6216975"/>
            <a:ext cx="1045222" cy="562244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Titolo 3">
            <a:extLst>
              <a:ext uri="{FF2B5EF4-FFF2-40B4-BE49-F238E27FC236}">
                <a16:creationId xmlns:a16="http://schemas.microsoft.com/office/drawing/2014/main" id="{38BD5A49-0D98-63F7-D724-8F00410B146E}"/>
              </a:ext>
            </a:extLst>
          </p:cNvPr>
          <p:cNvSpPr txBox="1">
            <a:spLocks/>
          </p:cNvSpPr>
          <p:nvPr/>
        </p:nvSpPr>
        <p:spPr>
          <a:xfrm>
            <a:off x="224683" y="183859"/>
            <a:ext cx="5306106" cy="558835"/>
          </a:xfrm>
          <a:prstGeom prst="rect">
            <a:avLst/>
          </a:prstGeom>
        </p:spPr>
        <p:txBody>
          <a:bodyPr/>
          <a:lstStyle>
            <a:lvl1pPr algn="ctr" defTabSz="914309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3200" b="1">
                <a:latin typeface="Titillium Web" panose="00000500000000000000" pitchFamily="2" charset="0"/>
              </a:rPr>
              <a:t>PNRR-PNC: flussi finanziari</a:t>
            </a:r>
          </a:p>
        </p:txBody>
      </p:sp>
      <p:sp>
        <p:nvSpPr>
          <p:cNvPr id="15" name="Google Shape;118;p4">
            <a:extLst>
              <a:ext uri="{FF2B5EF4-FFF2-40B4-BE49-F238E27FC236}">
                <a16:creationId xmlns:a16="http://schemas.microsoft.com/office/drawing/2014/main" id="{10CCC17A-C257-C857-BEE4-396D83984E01}"/>
              </a:ext>
            </a:extLst>
          </p:cNvPr>
          <p:cNvSpPr txBox="1"/>
          <p:nvPr/>
        </p:nvSpPr>
        <p:spPr>
          <a:xfrm>
            <a:off x="2736612" y="2356649"/>
            <a:ext cx="7141779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45700" anchor="t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tabLst/>
              <a:defRPr/>
            </a:pPr>
            <a:r>
              <a:rPr kumimoji="0" lang="it-IT" sz="2000" b="1" i="0" u="none" strike="noStrike" kern="0" cap="none" spc="0" normalizeH="0" baseline="0" noProof="0">
                <a:ln>
                  <a:noFill/>
                </a:ln>
                <a:solidFill>
                  <a:srgbClr val="004C45"/>
                </a:solidFill>
                <a:effectLst/>
                <a:uLnTx/>
                <a:uFillTx/>
                <a:latin typeface="Titillium Web"/>
                <a:ea typeface="+mn-ea"/>
                <a:cs typeface="Arial"/>
                <a:sym typeface="Titillium Web"/>
              </a:rPr>
              <a:t>Totale entrate riscosse (da «anticipazioni»)</a:t>
            </a:r>
            <a:endParaRPr kumimoji="0" sz="2000" b="1" i="0" u="none" strike="noStrike" kern="0" cap="none" spc="0" normalizeH="0" baseline="0" noProof="0">
              <a:ln>
                <a:noFill/>
              </a:ln>
              <a:solidFill>
                <a:srgbClr val="004C45"/>
              </a:solidFill>
              <a:effectLst/>
              <a:uLnTx/>
              <a:uFillTx/>
              <a:latin typeface="Titillium Web"/>
              <a:ea typeface="+mn-ea"/>
              <a:cs typeface="Arial"/>
              <a:sym typeface="Arial"/>
            </a:endParaRPr>
          </a:p>
        </p:txBody>
      </p:sp>
      <p:grpSp>
        <p:nvGrpSpPr>
          <p:cNvPr id="21" name="Gruppo 20">
            <a:extLst>
              <a:ext uri="{FF2B5EF4-FFF2-40B4-BE49-F238E27FC236}">
                <a16:creationId xmlns:a16="http://schemas.microsoft.com/office/drawing/2014/main" id="{9282F9FF-8573-0289-7646-3476BCD619E1}"/>
              </a:ext>
            </a:extLst>
          </p:cNvPr>
          <p:cNvGrpSpPr/>
          <p:nvPr/>
        </p:nvGrpSpPr>
        <p:grpSpPr>
          <a:xfrm>
            <a:off x="3017873" y="1617272"/>
            <a:ext cx="6329128" cy="638370"/>
            <a:chOff x="2231664" y="1840830"/>
            <a:chExt cx="1317600" cy="1663999"/>
          </a:xfrm>
          <a:solidFill>
            <a:schemeClr val="accent1"/>
          </a:solidFill>
        </p:grpSpPr>
        <p:sp>
          <p:nvSpPr>
            <p:cNvPr id="22" name="Google Shape;116;p4">
              <a:extLst>
                <a:ext uri="{FF2B5EF4-FFF2-40B4-BE49-F238E27FC236}">
                  <a16:creationId xmlns:a16="http://schemas.microsoft.com/office/drawing/2014/main" id="{3010EBFB-6A96-D004-8EA7-2DF95A80BAAE}"/>
                </a:ext>
              </a:extLst>
            </p:cNvPr>
            <p:cNvSpPr/>
            <p:nvPr/>
          </p:nvSpPr>
          <p:spPr>
            <a:xfrm>
              <a:off x="2231664" y="1840830"/>
              <a:ext cx="1317600" cy="1663999"/>
            </a:xfrm>
            <a:prstGeom prst="rect">
              <a:avLst/>
            </a:prstGeom>
            <a:solidFill>
              <a:srgbClr val="003300"/>
            </a:solidFill>
            <a:ln w="25400" cap="flat" cmpd="sng">
              <a:noFill/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tillium Web"/>
                <a:ea typeface="Titillium Web"/>
                <a:cs typeface="Titillium Web"/>
                <a:sym typeface="Titillium Web"/>
              </a:endParaRPr>
            </a:p>
          </p:txBody>
        </p:sp>
        <p:sp>
          <p:nvSpPr>
            <p:cNvPr id="23" name="Google Shape;122;p4">
              <a:extLst>
                <a:ext uri="{FF2B5EF4-FFF2-40B4-BE49-F238E27FC236}">
                  <a16:creationId xmlns:a16="http://schemas.microsoft.com/office/drawing/2014/main" id="{0D11B166-FB77-B303-B142-269038DFE30D}"/>
                </a:ext>
              </a:extLst>
            </p:cNvPr>
            <p:cNvSpPr/>
            <p:nvPr/>
          </p:nvSpPr>
          <p:spPr>
            <a:xfrm>
              <a:off x="2236404" y="2481054"/>
              <a:ext cx="1291552" cy="343613"/>
            </a:xfrm>
            <a:prstGeom prst="rect">
              <a:avLst/>
            </a:prstGeom>
            <a:solidFill>
              <a:srgbClr val="0033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5100"/>
                <a:buFont typeface="Arial"/>
                <a:buNone/>
                <a:tabLst/>
                <a:defRPr/>
              </a:pPr>
              <a:r>
                <a:rPr kumimoji="0" lang="it-IT" sz="2800" b="1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Titillium Web" panose="00000500000000000000" pitchFamily="2" charset="0"/>
                  <a:ea typeface="Titillium Web"/>
                  <a:cs typeface="Titillium Web"/>
                  <a:sym typeface="Titillium Web"/>
                </a:rPr>
                <a:t>886.733.721,60 €   </a:t>
              </a:r>
            </a:p>
          </p:txBody>
        </p:sp>
      </p:grpSp>
      <p:sp>
        <p:nvSpPr>
          <p:cNvPr id="25" name="Google Shape;120;p4">
            <a:extLst>
              <a:ext uri="{FF2B5EF4-FFF2-40B4-BE49-F238E27FC236}">
                <a16:creationId xmlns:a16="http://schemas.microsoft.com/office/drawing/2014/main" id="{BC546FC7-BBB0-9EA6-86AF-B28F9F899740}"/>
              </a:ext>
            </a:extLst>
          </p:cNvPr>
          <p:cNvSpPr txBox="1"/>
          <p:nvPr/>
        </p:nvSpPr>
        <p:spPr>
          <a:xfrm>
            <a:off x="2944279" y="3631296"/>
            <a:ext cx="6726447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45700" anchor="t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tabLst/>
              <a:defRPr/>
            </a:pPr>
            <a:r>
              <a:rPr kumimoji="0" lang="it-IT" sz="2000" b="1" i="0" u="none" strike="noStrike" kern="0" cap="none" spc="0" normalizeH="0" baseline="0" noProof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Titillium Web"/>
                <a:ea typeface="+mn-ea"/>
                <a:cs typeface="Arial"/>
                <a:sym typeface="Titillium Web"/>
              </a:rPr>
              <a:t>Totale impegni di spesa assunti</a:t>
            </a:r>
            <a:endParaRPr kumimoji="0" sz="2000" b="1" i="0" u="none" strike="noStrike" kern="0" cap="none" spc="0" normalizeH="0" baseline="0" noProof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Titillium Web"/>
              <a:ea typeface="+mn-ea"/>
              <a:cs typeface="Arial"/>
              <a:sym typeface="Arial"/>
            </a:endParaRPr>
          </a:p>
        </p:txBody>
      </p:sp>
      <p:grpSp>
        <p:nvGrpSpPr>
          <p:cNvPr id="26" name="Gruppo 25">
            <a:extLst>
              <a:ext uri="{FF2B5EF4-FFF2-40B4-BE49-F238E27FC236}">
                <a16:creationId xmlns:a16="http://schemas.microsoft.com/office/drawing/2014/main" id="{A92B6AD2-A2DC-3F3C-EDC6-118203FB3B60}"/>
              </a:ext>
            </a:extLst>
          </p:cNvPr>
          <p:cNvGrpSpPr/>
          <p:nvPr/>
        </p:nvGrpSpPr>
        <p:grpSpPr>
          <a:xfrm>
            <a:off x="3041107" y="4057116"/>
            <a:ext cx="6322189" cy="603485"/>
            <a:chOff x="5124853" y="1758385"/>
            <a:chExt cx="1317600" cy="1670615"/>
          </a:xfrm>
          <a:solidFill>
            <a:schemeClr val="accent2">
              <a:lumMod val="75000"/>
            </a:schemeClr>
          </a:solidFill>
        </p:grpSpPr>
        <p:sp>
          <p:nvSpPr>
            <p:cNvPr id="27" name="Google Shape;117;p4">
              <a:extLst>
                <a:ext uri="{FF2B5EF4-FFF2-40B4-BE49-F238E27FC236}">
                  <a16:creationId xmlns:a16="http://schemas.microsoft.com/office/drawing/2014/main" id="{4B87B826-DBEC-EE0F-5568-2254EAD24438}"/>
                </a:ext>
              </a:extLst>
            </p:cNvPr>
            <p:cNvSpPr/>
            <p:nvPr/>
          </p:nvSpPr>
          <p:spPr>
            <a:xfrm>
              <a:off x="5124853" y="1758385"/>
              <a:ext cx="1317600" cy="1670615"/>
            </a:xfrm>
            <a:prstGeom prst="rect">
              <a:avLst/>
            </a:prstGeom>
            <a:grpFill/>
            <a:ln w="25400" cap="flat" cmpd="sng">
              <a:noFill/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tillium Web"/>
                <a:ea typeface="Titillium Web"/>
                <a:cs typeface="Titillium Web"/>
                <a:sym typeface="Titillium Web"/>
              </a:endParaRPr>
            </a:p>
          </p:txBody>
        </p:sp>
        <p:sp>
          <p:nvSpPr>
            <p:cNvPr id="28" name="Google Shape;121;p4">
              <a:extLst>
                <a:ext uri="{FF2B5EF4-FFF2-40B4-BE49-F238E27FC236}">
                  <a16:creationId xmlns:a16="http://schemas.microsoft.com/office/drawing/2014/main" id="{DDB16AB8-C32D-F9F2-5880-B0AE58AFD239}"/>
                </a:ext>
              </a:extLst>
            </p:cNvPr>
            <p:cNvSpPr/>
            <p:nvPr/>
          </p:nvSpPr>
          <p:spPr>
            <a:xfrm>
              <a:off x="5125164" y="2437437"/>
              <a:ext cx="1315591" cy="395331"/>
            </a:xfrm>
            <a:prstGeom prst="rect">
              <a:avLst/>
            </a:pr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5100"/>
                <a:buFont typeface="Arial"/>
                <a:buNone/>
                <a:tabLst/>
                <a:defRPr/>
              </a:pPr>
              <a:r>
                <a:rPr kumimoji="0" lang="it-IT" sz="2000" b="1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Titillium Web" panose="00000500000000000000" pitchFamily="2" charset="0"/>
                  <a:ea typeface="Titillium Web"/>
                  <a:cs typeface="Titillium Web"/>
                  <a:sym typeface="Titillium Web"/>
                </a:rPr>
                <a:t>770.833.745,10 €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5100"/>
                <a:buFont typeface="Arial"/>
                <a:buNone/>
                <a:tabLst/>
                <a:defRPr/>
              </a:pPr>
              <a:r>
                <a:rPr kumimoji="0" lang="it-IT" b="1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Titillium Web" panose="00000500000000000000" pitchFamily="2" charset="0"/>
                  <a:ea typeface="Titillium Web"/>
                  <a:cs typeface="Titillium Web"/>
                  <a:sym typeface="Titillium Web"/>
                </a:rPr>
                <a:t>86,93% sul totale delle risorse finanziate </a:t>
              </a:r>
            </a:p>
          </p:txBody>
        </p:sp>
      </p:grpSp>
      <p:sp>
        <p:nvSpPr>
          <p:cNvPr id="29" name="Google Shape;120;p4">
            <a:extLst>
              <a:ext uri="{FF2B5EF4-FFF2-40B4-BE49-F238E27FC236}">
                <a16:creationId xmlns:a16="http://schemas.microsoft.com/office/drawing/2014/main" id="{A3D242D6-69F8-9589-A282-23B2D20FEB72}"/>
              </a:ext>
            </a:extLst>
          </p:cNvPr>
          <p:cNvSpPr txBox="1"/>
          <p:nvPr/>
        </p:nvSpPr>
        <p:spPr>
          <a:xfrm>
            <a:off x="2900164" y="4794398"/>
            <a:ext cx="6726447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45700" anchor="t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tabLst/>
              <a:defRPr/>
            </a:pPr>
            <a:r>
              <a:rPr kumimoji="0" lang="it-IT" sz="2000" b="1" i="0" u="none" strike="noStrike" kern="0" cap="none" spc="0" normalizeH="0" baseline="0" noProof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Titillium Web"/>
                <a:ea typeface="+mn-ea"/>
                <a:cs typeface="Arial"/>
                <a:sym typeface="Titillium Web"/>
              </a:rPr>
              <a:t>Totale risorse liquidate</a:t>
            </a:r>
            <a:endParaRPr kumimoji="0" sz="2000" b="1" i="0" u="none" strike="noStrike" kern="0" cap="none" spc="0" normalizeH="0" baseline="0" noProof="0">
              <a:ln>
                <a:noFill/>
              </a:ln>
              <a:solidFill>
                <a:schemeClr val="accent2"/>
              </a:solidFill>
              <a:effectLst/>
              <a:uLnTx/>
              <a:uFillTx/>
              <a:latin typeface="Titillium Web"/>
              <a:ea typeface="+mn-ea"/>
              <a:cs typeface="Arial"/>
              <a:sym typeface="Arial"/>
            </a:endParaRPr>
          </a:p>
        </p:txBody>
      </p:sp>
      <p:sp>
        <p:nvSpPr>
          <p:cNvPr id="2" name="Google Shape;118;p4">
            <a:extLst>
              <a:ext uri="{FF2B5EF4-FFF2-40B4-BE49-F238E27FC236}">
                <a16:creationId xmlns:a16="http://schemas.microsoft.com/office/drawing/2014/main" id="{18E57A7F-3D8F-1CB9-DA8B-79BE4AFCEBDB}"/>
              </a:ext>
            </a:extLst>
          </p:cNvPr>
          <p:cNvSpPr txBox="1"/>
          <p:nvPr/>
        </p:nvSpPr>
        <p:spPr>
          <a:xfrm>
            <a:off x="2619570" y="1210746"/>
            <a:ext cx="7141779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45700" anchor="t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tabLst/>
              <a:defRPr/>
            </a:pPr>
            <a:r>
              <a:rPr kumimoji="0" lang="it-IT" sz="2400" b="1" i="0" u="none" strike="noStrike" kern="0" cap="none" spc="0" normalizeH="0" baseline="0" noProof="0">
                <a:ln>
                  <a:noFill/>
                </a:ln>
                <a:solidFill>
                  <a:srgbClr val="003300"/>
                </a:solidFill>
                <a:effectLst/>
                <a:uLnTx/>
                <a:uFillTx/>
                <a:latin typeface="Titillium Web"/>
                <a:ea typeface="+mn-ea"/>
                <a:cs typeface="Arial"/>
                <a:sym typeface="Titillium Web"/>
              </a:rPr>
              <a:t>Totale finanziato PNRR/</a:t>
            </a:r>
            <a:r>
              <a:rPr lang="it-IT" sz="2400" b="1" kern="0">
                <a:solidFill>
                  <a:srgbClr val="003300"/>
                </a:solidFill>
                <a:latin typeface="Titillium Web"/>
                <a:cs typeface="Arial"/>
                <a:sym typeface="Titillium Web"/>
              </a:rPr>
              <a:t>PN</a:t>
            </a:r>
            <a:r>
              <a:rPr kumimoji="0" lang="it-IT" sz="2400" b="1" i="0" u="none" strike="noStrike" kern="0" cap="none" spc="0" normalizeH="0" baseline="0" noProof="0">
                <a:ln>
                  <a:noFill/>
                </a:ln>
                <a:solidFill>
                  <a:srgbClr val="003300"/>
                </a:solidFill>
                <a:effectLst/>
                <a:uLnTx/>
                <a:uFillTx/>
                <a:latin typeface="Titillium Web"/>
                <a:ea typeface="+mn-ea"/>
                <a:cs typeface="Arial"/>
                <a:sym typeface="Titillium Web"/>
              </a:rPr>
              <a:t>C</a:t>
            </a:r>
            <a:endParaRPr kumimoji="0" sz="2400" b="1" i="0" u="none" strike="noStrike" kern="0" cap="none" spc="0" normalizeH="0" baseline="0" noProof="0">
              <a:ln>
                <a:noFill/>
              </a:ln>
              <a:solidFill>
                <a:srgbClr val="003300"/>
              </a:solidFill>
              <a:effectLst/>
              <a:uLnTx/>
              <a:uFillTx/>
              <a:latin typeface="Titillium Web"/>
              <a:ea typeface="+mn-ea"/>
              <a:cs typeface="Arial"/>
              <a:sym typeface="Arial"/>
            </a:endParaRPr>
          </a:p>
        </p:txBody>
      </p:sp>
      <p:grpSp>
        <p:nvGrpSpPr>
          <p:cNvPr id="3" name="Gruppo 2">
            <a:extLst>
              <a:ext uri="{FF2B5EF4-FFF2-40B4-BE49-F238E27FC236}">
                <a16:creationId xmlns:a16="http://schemas.microsoft.com/office/drawing/2014/main" id="{39691A61-D567-E5C0-F5B8-5F5634D6D3D4}"/>
              </a:ext>
            </a:extLst>
          </p:cNvPr>
          <p:cNvGrpSpPr/>
          <p:nvPr/>
        </p:nvGrpSpPr>
        <p:grpSpPr>
          <a:xfrm>
            <a:off x="3002804" y="2789977"/>
            <a:ext cx="6368656" cy="638370"/>
            <a:chOff x="2231664" y="1770719"/>
            <a:chExt cx="1317600" cy="1663999"/>
          </a:xfrm>
          <a:solidFill>
            <a:schemeClr val="accent1"/>
          </a:solidFill>
        </p:grpSpPr>
        <p:sp>
          <p:nvSpPr>
            <p:cNvPr id="4" name="Google Shape;116;p4">
              <a:extLst>
                <a:ext uri="{FF2B5EF4-FFF2-40B4-BE49-F238E27FC236}">
                  <a16:creationId xmlns:a16="http://schemas.microsoft.com/office/drawing/2014/main" id="{45B1E4A4-5D35-BC90-6BC5-A3B1BE0D3069}"/>
                </a:ext>
              </a:extLst>
            </p:cNvPr>
            <p:cNvSpPr/>
            <p:nvPr/>
          </p:nvSpPr>
          <p:spPr>
            <a:xfrm>
              <a:off x="2231664" y="1770719"/>
              <a:ext cx="1317600" cy="1663999"/>
            </a:xfrm>
            <a:prstGeom prst="rect">
              <a:avLst/>
            </a:prstGeom>
            <a:grpFill/>
            <a:ln w="25400" cap="flat" cmpd="sng">
              <a:noFill/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tillium Web"/>
                <a:ea typeface="Titillium Web"/>
                <a:cs typeface="Titillium Web"/>
                <a:sym typeface="Titillium Web"/>
              </a:endParaRPr>
            </a:p>
          </p:txBody>
        </p:sp>
        <p:sp>
          <p:nvSpPr>
            <p:cNvPr id="5" name="Google Shape;122;p4">
              <a:extLst>
                <a:ext uri="{FF2B5EF4-FFF2-40B4-BE49-F238E27FC236}">
                  <a16:creationId xmlns:a16="http://schemas.microsoft.com/office/drawing/2014/main" id="{975D6284-5B21-8070-FB3E-8E16E1A5987B}"/>
                </a:ext>
              </a:extLst>
            </p:cNvPr>
            <p:cNvSpPr/>
            <p:nvPr/>
          </p:nvSpPr>
          <p:spPr>
            <a:xfrm>
              <a:off x="2236404" y="2481054"/>
              <a:ext cx="1291552" cy="343613"/>
            </a:xfrm>
            <a:prstGeom prst="rect">
              <a:avLst/>
            </a:pr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5100"/>
                <a:buFont typeface="Arial"/>
                <a:buNone/>
                <a:tabLst/>
                <a:defRPr/>
              </a:pPr>
              <a:r>
                <a:rPr kumimoji="0" lang="it-IT" sz="2000" b="1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Titillium Web" panose="00000500000000000000" pitchFamily="2" charset="0"/>
                  <a:ea typeface="Titillium Web"/>
                  <a:cs typeface="Titillium Web"/>
                  <a:sym typeface="Titillium Web"/>
                </a:rPr>
                <a:t>80.195.279,29 €   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5100"/>
                <a:buFont typeface="Arial"/>
                <a:buNone/>
                <a:tabLst/>
                <a:defRPr/>
              </a:pPr>
              <a:r>
                <a:rPr kumimoji="0" lang="it-IT" b="1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Titillium Web" panose="00000500000000000000" pitchFamily="2" charset="0"/>
                  <a:ea typeface="Titillium Web"/>
                  <a:cs typeface="Titillium Web"/>
                  <a:sym typeface="Titillium Web"/>
                </a:rPr>
                <a:t>9,04% sul totale delle risorse finanziate</a:t>
              </a:r>
              <a:endParaRPr kumimoji="0" lang="it-IT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tillium Web" panose="00000500000000000000" pitchFamily="2" charset="0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6" name="Gruppo 5">
            <a:extLst>
              <a:ext uri="{FF2B5EF4-FFF2-40B4-BE49-F238E27FC236}">
                <a16:creationId xmlns:a16="http://schemas.microsoft.com/office/drawing/2014/main" id="{68C348D4-F4DE-AD47-6285-EEF2B0664951}"/>
              </a:ext>
            </a:extLst>
          </p:cNvPr>
          <p:cNvGrpSpPr/>
          <p:nvPr/>
        </p:nvGrpSpPr>
        <p:grpSpPr>
          <a:xfrm>
            <a:off x="3032960" y="5164284"/>
            <a:ext cx="6322189" cy="603485"/>
            <a:chOff x="5124853" y="1758385"/>
            <a:chExt cx="1317600" cy="1670615"/>
          </a:xfrm>
          <a:solidFill>
            <a:srgbClr val="56B093"/>
          </a:solidFill>
        </p:grpSpPr>
        <p:sp>
          <p:nvSpPr>
            <p:cNvPr id="8" name="Google Shape;117;p4">
              <a:extLst>
                <a:ext uri="{FF2B5EF4-FFF2-40B4-BE49-F238E27FC236}">
                  <a16:creationId xmlns:a16="http://schemas.microsoft.com/office/drawing/2014/main" id="{633683FE-B9AF-14D0-4C5F-CC1DFF6C4DBB}"/>
                </a:ext>
              </a:extLst>
            </p:cNvPr>
            <p:cNvSpPr/>
            <p:nvPr/>
          </p:nvSpPr>
          <p:spPr>
            <a:xfrm>
              <a:off x="5124853" y="1758385"/>
              <a:ext cx="1317600" cy="1670615"/>
            </a:xfrm>
            <a:prstGeom prst="rect">
              <a:avLst/>
            </a:prstGeom>
            <a:grpFill/>
            <a:ln w="25400" cap="flat" cmpd="sng">
              <a:noFill/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tillium Web"/>
                <a:ea typeface="Titillium Web"/>
                <a:cs typeface="Titillium Web"/>
                <a:sym typeface="Titillium Web"/>
              </a:endParaRPr>
            </a:p>
          </p:txBody>
        </p:sp>
        <p:sp>
          <p:nvSpPr>
            <p:cNvPr id="10" name="Google Shape;121;p4">
              <a:extLst>
                <a:ext uri="{FF2B5EF4-FFF2-40B4-BE49-F238E27FC236}">
                  <a16:creationId xmlns:a16="http://schemas.microsoft.com/office/drawing/2014/main" id="{9FBD1747-0428-C11D-2704-C2AAC4AA4591}"/>
                </a:ext>
              </a:extLst>
            </p:cNvPr>
            <p:cNvSpPr/>
            <p:nvPr/>
          </p:nvSpPr>
          <p:spPr>
            <a:xfrm>
              <a:off x="5125164" y="2437437"/>
              <a:ext cx="1315591" cy="395331"/>
            </a:xfrm>
            <a:prstGeom prst="rect">
              <a:avLst/>
            </a:pr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5100"/>
                <a:buFont typeface="Arial"/>
                <a:buNone/>
                <a:tabLst/>
                <a:defRPr/>
              </a:pPr>
              <a:r>
                <a:rPr kumimoji="0" lang="it-IT" sz="2000" b="1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Titillium Web" panose="00000500000000000000" pitchFamily="2" charset="0"/>
                  <a:ea typeface="Titillium Web"/>
                  <a:cs typeface="Titillium Web"/>
                  <a:sym typeface="Titillium Web"/>
                </a:rPr>
                <a:t>36.582.198,80 €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5100"/>
                <a:buFont typeface="Arial"/>
                <a:buNone/>
                <a:tabLst/>
                <a:defRPr/>
              </a:pPr>
              <a:r>
                <a:rPr kumimoji="0" lang="it-IT" b="1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Titillium Web" panose="00000500000000000000" pitchFamily="2" charset="0"/>
                  <a:ea typeface="Titillium Web"/>
                  <a:cs typeface="Titillium Web"/>
                  <a:sym typeface="Titillium Web"/>
                </a:rPr>
                <a:t>4,13% sul totale delle risorse finanziate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90639533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>
            <a:extLst>
              <a:ext uri="{FF2B5EF4-FFF2-40B4-BE49-F238E27FC236}">
                <a16:creationId xmlns:a16="http://schemas.microsoft.com/office/drawing/2014/main" id="{EF9BF061-B5D6-F45D-1B68-956C004E92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3807" y="132500"/>
            <a:ext cx="3513793" cy="739513"/>
          </a:xfrm>
        </p:spPr>
        <p:txBody>
          <a:bodyPr/>
          <a:lstStyle/>
          <a:p>
            <a:pPr algn="ctr"/>
            <a:r>
              <a:rPr lang="it-IT" sz="3200" b="1">
                <a:latin typeface="Titillium Web" panose="00000500000000000000" pitchFamily="2" charset="0"/>
              </a:rPr>
              <a:t>PNRR-PNC*: Gare</a:t>
            </a:r>
          </a:p>
        </p:txBody>
      </p:sp>
      <p:sp>
        <p:nvSpPr>
          <p:cNvPr id="8" name="Segnaposto numero diapositiva 2">
            <a:extLst>
              <a:ext uri="{FF2B5EF4-FFF2-40B4-BE49-F238E27FC236}">
                <a16:creationId xmlns:a16="http://schemas.microsoft.com/office/drawing/2014/main" id="{DA71E78D-B5C0-101B-32EF-4E58718707E3}"/>
              </a:ext>
            </a:extLst>
          </p:cNvPr>
          <p:cNvSpPr txBox="1">
            <a:spLocks/>
          </p:cNvSpPr>
          <p:nvPr/>
        </p:nvSpPr>
        <p:spPr>
          <a:xfrm>
            <a:off x="8906051" y="6360375"/>
            <a:ext cx="2743200" cy="365125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fld id="{9DE64E33-F4D1-9045-8634-9E2D4E4CE3B0}" type="slidenum">
              <a:rPr kumimoji="0" lang="it-IT" sz="1100" b="0" i="0" u="none" strike="noStrike" kern="0" cap="none" spc="0" normalizeH="0" baseline="0" noProof="0" smtClean="0">
                <a:ln>
                  <a:noFill/>
                </a:ln>
                <a:solidFill>
                  <a:srgbClr val="B9B9B9"/>
                </a:solidFill>
                <a:effectLst/>
                <a:uLnTx/>
                <a:uFillTx/>
                <a:latin typeface="Titillium Web" panose="00000500000000000000" pitchFamily="2" charset="0"/>
                <a:cs typeface="Arial"/>
                <a:sym typeface="Arial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t>24</a:t>
            </a:fld>
            <a:endParaRPr kumimoji="0" lang="it-IT" sz="1100" b="0" i="0" u="none" strike="noStrike" kern="0" cap="none" spc="0" normalizeH="0" baseline="0" noProof="0">
              <a:ln>
                <a:noFill/>
              </a:ln>
              <a:solidFill>
                <a:srgbClr val="B9B9B9"/>
              </a:solidFill>
              <a:effectLst/>
              <a:uLnTx/>
              <a:uFillTx/>
              <a:latin typeface="Titillium Web" panose="00000500000000000000" pitchFamily="2" charset="0"/>
              <a:cs typeface="Arial"/>
              <a:sym typeface="Arial"/>
            </a:endParaRPr>
          </a:p>
        </p:txBody>
      </p:sp>
      <p:sp>
        <p:nvSpPr>
          <p:cNvPr id="16" name="Google Shape;118;p4">
            <a:extLst>
              <a:ext uri="{FF2B5EF4-FFF2-40B4-BE49-F238E27FC236}">
                <a16:creationId xmlns:a16="http://schemas.microsoft.com/office/drawing/2014/main" id="{09BA1ED3-639E-622B-3284-FED687301BEE}"/>
              </a:ext>
            </a:extLst>
          </p:cNvPr>
          <p:cNvSpPr txBox="1"/>
          <p:nvPr/>
        </p:nvSpPr>
        <p:spPr>
          <a:xfrm>
            <a:off x="143807" y="2359147"/>
            <a:ext cx="2160000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45700" anchor="t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tabLst/>
              <a:defRPr/>
            </a:pPr>
            <a:r>
              <a:rPr kumimoji="0" lang="it-IT" sz="2000" b="1" i="0" u="none" strike="noStrike" kern="0" cap="none" spc="0" normalizeH="0" baseline="0" noProof="0">
                <a:ln>
                  <a:noFill/>
                </a:ln>
                <a:solidFill>
                  <a:srgbClr val="004C45"/>
                </a:solidFill>
                <a:effectLst/>
                <a:uLnTx/>
                <a:uFillTx/>
                <a:latin typeface="Titillium Web"/>
                <a:cs typeface="Arial"/>
                <a:sym typeface="Titillium Web"/>
              </a:rPr>
              <a:t>LAVORI</a:t>
            </a:r>
            <a:endParaRPr kumimoji="0" lang="it-IT" sz="2000" b="1" i="0" u="none" strike="noStrike" kern="0" cap="none" spc="0" normalizeH="0" baseline="0" noProof="0">
              <a:ln>
                <a:noFill/>
              </a:ln>
              <a:solidFill>
                <a:srgbClr val="004C45"/>
              </a:solidFill>
              <a:effectLst/>
              <a:uLnTx/>
              <a:uFillTx/>
              <a:latin typeface="Titillium Web"/>
              <a:cs typeface="Arial"/>
              <a:sym typeface="Arial"/>
            </a:endParaRPr>
          </a:p>
        </p:txBody>
      </p:sp>
      <p:grpSp>
        <p:nvGrpSpPr>
          <p:cNvPr id="17" name="Gruppo 16">
            <a:extLst>
              <a:ext uri="{FF2B5EF4-FFF2-40B4-BE49-F238E27FC236}">
                <a16:creationId xmlns:a16="http://schemas.microsoft.com/office/drawing/2014/main" id="{22E808CF-D1A4-5AA4-B49E-C28984085172}"/>
              </a:ext>
            </a:extLst>
          </p:cNvPr>
          <p:cNvGrpSpPr/>
          <p:nvPr/>
        </p:nvGrpSpPr>
        <p:grpSpPr>
          <a:xfrm>
            <a:off x="2106560" y="2150007"/>
            <a:ext cx="1767577" cy="900000"/>
            <a:chOff x="2231664" y="1770719"/>
            <a:chExt cx="1317600" cy="1663999"/>
          </a:xfrm>
          <a:solidFill>
            <a:schemeClr val="accent1"/>
          </a:solidFill>
        </p:grpSpPr>
        <p:sp>
          <p:nvSpPr>
            <p:cNvPr id="18" name="Google Shape;116;p4">
              <a:extLst>
                <a:ext uri="{FF2B5EF4-FFF2-40B4-BE49-F238E27FC236}">
                  <a16:creationId xmlns:a16="http://schemas.microsoft.com/office/drawing/2014/main" id="{E7DD8095-F281-2B50-E628-9A9852D12EA9}"/>
                </a:ext>
              </a:extLst>
            </p:cNvPr>
            <p:cNvSpPr/>
            <p:nvPr/>
          </p:nvSpPr>
          <p:spPr>
            <a:xfrm>
              <a:off x="2231664" y="1770719"/>
              <a:ext cx="1317600" cy="1663999"/>
            </a:xfrm>
            <a:prstGeom prst="rect">
              <a:avLst/>
            </a:prstGeom>
            <a:grpFill/>
            <a:ln w="25400" cap="flat" cmpd="sng">
              <a:noFill/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tillium Web"/>
                <a:ea typeface="Titillium Web"/>
                <a:cs typeface="Titillium Web"/>
                <a:sym typeface="Titillium Web"/>
              </a:endParaRPr>
            </a:p>
          </p:txBody>
        </p:sp>
        <p:sp>
          <p:nvSpPr>
            <p:cNvPr id="19" name="Google Shape;122;p4">
              <a:extLst>
                <a:ext uri="{FF2B5EF4-FFF2-40B4-BE49-F238E27FC236}">
                  <a16:creationId xmlns:a16="http://schemas.microsoft.com/office/drawing/2014/main" id="{272CF457-1F69-DD8F-B0BD-EB5BB27E5B65}"/>
                </a:ext>
              </a:extLst>
            </p:cNvPr>
            <p:cNvSpPr/>
            <p:nvPr/>
          </p:nvSpPr>
          <p:spPr>
            <a:xfrm>
              <a:off x="2236404" y="2481052"/>
              <a:ext cx="1287997" cy="290466"/>
            </a:xfrm>
            <a:prstGeom prst="rect">
              <a:avLst/>
            </a:pr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5100"/>
                <a:buFont typeface="Arial"/>
                <a:buNone/>
                <a:tabLst/>
                <a:defRPr/>
              </a:pPr>
              <a:r>
                <a:rPr kumimoji="0" lang="it-IT" sz="2800" b="1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Titillium Web" panose="00000500000000000000" pitchFamily="2" charset="0"/>
                  <a:ea typeface="Titillium Web"/>
                  <a:cs typeface="Titillium Web"/>
                  <a:sym typeface="Titillium Web"/>
                </a:rPr>
                <a:t>9</a:t>
              </a:r>
            </a:p>
          </p:txBody>
        </p:sp>
      </p:grpSp>
      <p:sp>
        <p:nvSpPr>
          <p:cNvPr id="2" name="Google Shape;120;p4">
            <a:extLst>
              <a:ext uri="{FF2B5EF4-FFF2-40B4-BE49-F238E27FC236}">
                <a16:creationId xmlns:a16="http://schemas.microsoft.com/office/drawing/2014/main" id="{490B1B19-F501-27B9-39D4-2145056CAB07}"/>
              </a:ext>
            </a:extLst>
          </p:cNvPr>
          <p:cNvSpPr txBox="1"/>
          <p:nvPr/>
        </p:nvSpPr>
        <p:spPr>
          <a:xfrm>
            <a:off x="278926" y="3986753"/>
            <a:ext cx="1889763" cy="7078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45700" anchor="t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tabLst/>
              <a:defRPr/>
            </a:pPr>
            <a:r>
              <a:rPr kumimoji="0" lang="it-IT" sz="2000" b="1" i="0" u="none" strike="noStrike" kern="0" cap="none" spc="0" normalizeH="0" baseline="0" noProof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tillium Web"/>
                <a:cs typeface="Arial"/>
                <a:sym typeface="Titillium Web"/>
              </a:rPr>
              <a:t>FORNITURE / SERVIZI</a:t>
            </a:r>
            <a:endParaRPr kumimoji="0" lang="it-IT" sz="2000" b="1" i="0" u="none" strike="noStrike" kern="0" cap="none" spc="0" normalizeH="0" baseline="0" noProof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Titillium Web"/>
              <a:cs typeface="Arial"/>
              <a:sym typeface="Arial"/>
            </a:endParaRPr>
          </a:p>
        </p:txBody>
      </p:sp>
      <p:sp>
        <p:nvSpPr>
          <p:cNvPr id="7" name="Titolo 3">
            <a:extLst>
              <a:ext uri="{FF2B5EF4-FFF2-40B4-BE49-F238E27FC236}">
                <a16:creationId xmlns:a16="http://schemas.microsoft.com/office/drawing/2014/main" id="{D6E49F52-65AF-6A85-C7BB-91A68149DDB1}"/>
              </a:ext>
            </a:extLst>
          </p:cNvPr>
          <p:cNvSpPr txBox="1">
            <a:spLocks/>
          </p:cNvSpPr>
          <p:nvPr/>
        </p:nvSpPr>
        <p:spPr>
          <a:xfrm>
            <a:off x="2039132" y="1088638"/>
            <a:ext cx="1889761" cy="8408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 eaLnBrk="1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r>
              <a:rPr lang="it-IT" sz="2000" b="1" cap="small">
                <a:latin typeface="Titillium Web" panose="00000500000000000000" pitchFamily="2" charset="0"/>
              </a:rPr>
              <a:t>AGGIUDICATE</a:t>
            </a:r>
            <a:r>
              <a:rPr lang="it-IT" sz="2000" b="1">
                <a:latin typeface="Titillium Web" panose="00000500000000000000" pitchFamily="2" charset="0"/>
              </a:rPr>
              <a:t> </a:t>
            </a:r>
            <a:r>
              <a:rPr lang="it-IT" sz="2000" b="1" kern="0">
                <a:latin typeface="Titillium Web" panose="00000500000000000000" pitchFamily="2" charset="0"/>
              </a:rPr>
              <a:t>2022 E PRECEDENTI</a:t>
            </a:r>
          </a:p>
        </p:txBody>
      </p:sp>
      <p:sp>
        <p:nvSpPr>
          <p:cNvPr id="9" name="Titolo 3">
            <a:extLst>
              <a:ext uri="{FF2B5EF4-FFF2-40B4-BE49-F238E27FC236}">
                <a16:creationId xmlns:a16="http://schemas.microsoft.com/office/drawing/2014/main" id="{EDF71ACA-F5C7-E08E-FE2C-1696DFDADF0C}"/>
              </a:ext>
            </a:extLst>
          </p:cNvPr>
          <p:cNvSpPr txBox="1">
            <a:spLocks/>
          </p:cNvSpPr>
          <p:nvPr/>
        </p:nvSpPr>
        <p:spPr>
          <a:xfrm>
            <a:off x="4399124" y="1082588"/>
            <a:ext cx="2026803" cy="8408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 eaLnBrk="1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r>
              <a:rPr lang="it-IT" sz="2000" b="1" cap="small">
                <a:latin typeface="Titillium Web" panose="00000500000000000000" pitchFamily="2" charset="0"/>
              </a:rPr>
              <a:t>AGGIUDICATE</a:t>
            </a:r>
            <a:r>
              <a:rPr lang="it-IT" sz="2000" b="1">
                <a:latin typeface="Titillium Web" panose="00000500000000000000" pitchFamily="2" charset="0"/>
              </a:rPr>
              <a:t> </a:t>
            </a:r>
            <a:r>
              <a:rPr lang="it-IT" sz="2000" b="1" kern="0">
                <a:latin typeface="Titillium Web" panose="00000500000000000000" pitchFamily="2" charset="0"/>
              </a:rPr>
              <a:t>2023</a:t>
            </a:r>
          </a:p>
        </p:txBody>
      </p:sp>
      <p:sp>
        <p:nvSpPr>
          <p:cNvPr id="10" name="Titolo 3">
            <a:extLst>
              <a:ext uri="{FF2B5EF4-FFF2-40B4-BE49-F238E27FC236}">
                <a16:creationId xmlns:a16="http://schemas.microsoft.com/office/drawing/2014/main" id="{A40E348C-EFC1-1766-9355-AECABB79EFAA}"/>
              </a:ext>
            </a:extLst>
          </p:cNvPr>
          <p:cNvSpPr txBox="1">
            <a:spLocks/>
          </p:cNvSpPr>
          <p:nvPr/>
        </p:nvSpPr>
        <p:spPr>
          <a:xfrm>
            <a:off x="6987404" y="1088638"/>
            <a:ext cx="1826282" cy="8408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 eaLnBrk="1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r>
              <a:rPr lang="it-IT" sz="2000" b="1" cap="small">
                <a:latin typeface="Titillium Web" panose="00000500000000000000" pitchFamily="2" charset="0"/>
              </a:rPr>
              <a:t>ATTUALMENTE PUBBLICATE</a:t>
            </a:r>
            <a:endParaRPr lang="it-IT" sz="2000" b="1" kern="0">
              <a:latin typeface="Titillium Web" panose="00000500000000000000" pitchFamily="2" charset="0"/>
            </a:endParaRPr>
          </a:p>
        </p:txBody>
      </p:sp>
      <p:grpSp>
        <p:nvGrpSpPr>
          <p:cNvPr id="11" name="Gruppo 16">
            <a:extLst>
              <a:ext uri="{FF2B5EF4-FFF2-40B4-BE49-F238E27FC236}">
                <a16:creationId xmlns:a16="http://schemas.microsoft.com/office/drawing/2014/main" id="{BA256B2F-E7BD-44B0-3268-AF52858140C3}"/>
              </a:ext>
            </a:extLst>
          </p:cNvPr>
          <p:cNvGrpSpPr/>
          <p:nvPr/>
        </p:nvGrpSpPr>
        <p:grpSpPr>
          <a:xfrm>
            <a:off x="4587565" y="2162753"/>
            <a:ext cx="1786599" cy="900000"/>
            <a:chOff x="2231664" y="1770719"/>
            <a:chExt cx="1317600" cy="1663999"/>
          </a:xfrm>
          <a:solidFill>
            <a:schemeClr val="accent1"/>
          </a:solidFill>
        </p:grpSpPr>
        <p:sp>
          <p:nvSpPr>
            <p:cNvPr id="12" name="Google Shape;116;p4">
              <a:extLst>
                <a:ext uri="{FF2B5EF4-FFF2-40B4-BE49-F238E27FC236}">
                  <a16:creationId xmlns:a16="http://schemas.microsoft.com/office/drawing/2014/main" id="{A6EE7673-786B-48F5-71FF-688204AED92E}"/>
                </a:ext>
              </a:extLst>
            </p:cNvPr>
            <p:cNvSpPr/>
            <p:nvPr/>
          </p:nvSpPr>
          <p:spPr>
            <a:xfrm>
              <a:off x="2231664" y="1770719"/>
              <a:ext cx="1317600" cy="1663999"/>
            </a:xfrm>
            <a:prstGeom prst="rect">
              <a:avLst/>
            </a:prstGeom>
            <a:grpFill/>
            <a:ln w="25400" cap="flat" cmpd="sng">
              <a:noFill/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tillium Web"/>
                <a:ea typeface="Titillium Web"/>
                <a:cs typeface="Titillium Web"/>
                <a:sym typeface="Titillium Web"/>
              </a:endParaRPr>
            </a:p>
          </p:txBody>
        </p:sp>
        <p:sp>
          <p:nvSpPr>
            <p:cNvPr id="13" name="Google Shape;122;p4">
              <a:extLst>
                <a:ext uri="{FF2B5EF4-FFF2-40B4-BE49-F238E27FC236}">
                  <a16:creationId xmlns:a16="http://schemas.microsoft.com/office/drawing/2014/main" id="{20038680-FFA5-8DA4-23C0-0096B1CF89F6}"/>
                </a:ext>
              </a:extLst>
            </p:cNvPr>
            <p:cNvSpPr/>
            <p:nvPr/>
          </p:nvSpPr>
          <p:spPr>
            <a:xfrm>
              <a:off x="2236404" y="2481052"/>
              <a:ext cx="1287997" cy="290466"/>
            </a:xfrm>
            <a:prstGeom prst="rect">
              <a:avLst/>
            </a:pr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5100"/>
                <a:buFont typeface="Arial"/>
                <a:buNone/>
                <a:tabLst/>
                <a:defRPr/>
              </a:pPr>
              <a:r>
                <a:rPr lang="it-IT" sz="2800" b="1" kern="0">
                  <a:solidFill>
                    <a:srgbClr val="FFFFFF"/>
                  </a:solidFill>
                  <a:latin typeface="Titillium Web" panose="00000500000000000000" pitchFamily="2" charset="0"/>
                  <a:ea typeface="Titillium Web"/>
                  <a:cs typeface="Titillium Web"/>
                  <a:sym typeface="Titillium Web"/>
                </a:rPr>
                <a:t>11</a:t>
              </a:r>
              <a:endParaRPr kumimoji="0" lang="it-IT" sz="28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tillium Web" panose="00000500000000000000" pitchFamily="2" charset="0"/>
                <a:ea typeface="Titillium Web"/>
                <a:cs typeface="Titillium Web"/>
                <a:sym typeface="Titillium Web"/>
              </a:endParaRPr>
            </a:p>
          </p:txBody>
        </p:sp>
      </p:grpSp>
      <p:grpSp>
        <p:nvGrpSpPr>
          <p:cNvPr id="14" name="Gruppo 16">
            <a:extLst>
              <a:ext uri="{FF2B5EF4-FFF2-40B4-BE49-F238E27FC236}">
                <a16:creationId xmlns:a16="http://schemas.microsoft.com/office/drawing/2014/main" id="{0D941CD6-AF43-CF78-5AFE-1A0E1213BB5F}"/>
              </a:ext>
            </a:extLst>
          </p:cNvPr>
          <p:cNvGrpSpPr/>
          <p:nvPr/>
        </p:nvGrpSpPr>
        <p:grpSpPr>
          <a:xfrm>
            <a:off x="7031941" y="2197326"/>
            <a:ext cx="1786598" cy="900000"/>
            <a:chOff x="2231665" y="1770721"/>
            <a:chExt cx="1317600" cy="1663999"/>
          </a:xfrm>
          <a:solidFill>
            <a:schemeClr val="accent1"/>
          </a:solidFill>
        </p:grpSpPr>
        <p:sp>
          <p:nvSpPr>
            <p:cNvPr id="15" name="Google Shape;116;p4">
              <a:extLst>
                <a:ext uri="{FF2B5EF4-FFF2-40B4-BE49-F238E27FC236}">
                  <a16:creationId xmlns:a16="http://schemas.microsoft.com/office/drawing/2014/main" id="{CC873801-892E-1CDA-1B50-0CA0B954DC78}"/>
                </a:ext>
              </a:extLst>
            </p:cNvPr>
            <p:cNvSpPr/>
            <p:nvPr/>
          </p:nvSpPr>
          <p:spPr>
            <a:xfrm>
              <a:off x="2231665" y="1770721"/>
              <a:ext cx="1317600" cy="1663999"/>
            </a:xfrm>
            <a:prstGeom prst="rect">
              <a:avLst/>
            </a:prstGeom>
            <a:grpFill/>
            <a:ln w="25400" cap="flat" cmpd="sng">
              <a:noFill/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tillium Web"/>
                <a:ea typeface="Titillium Web"/>
                <a:cs typeface="Titillium Web"/>
                <a:sym typeface="Titillium Web"/>
              </a:endParaRPr>
            </a:p>
          </p:txBody>
        </p:sp>
        <p:sp>
          <p:nvSpPr>
            <p:cNvPr id="20" name="Google Shape;122;p4">
              <a:extLst>
                <a:ext uri="{FF2B5EF4-FFF2-40B4-BE49-F238E27FC236}">
                  <a16:creationId xmlns:a16="http://schemas.microsoft.com/office/drawing/2014/main" id="{712695B8-2D96-57E9-F53D-5AD317F1172B}"/>
                </a:ext>
              </a:extLst>
            </p:cNvPr>
            <p:cNvSpPr/>
            <p:nvPr/>
          </p:nvSpPr>
          <p:spPr>
            <a:xfrm>
              <a:off x="2236403" y="2481053"/>
              <a:ext cx="1287997" cy="290466"/>
            </a:xfrm>
            <a:prstGeom prst="rect">
              <a:avLst/>
            </a:pr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5100"/>
                <a:buFont typeface="Arial"/>
                <a:buNone/>
                <a:tabLst/>
                <a:defRPr/>
              </a:pPr>
              <a:r>
                <a:rPr kumimoji="0" lang="it-IT" sz="2800" b="1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Titillium Web" panose="00000500000000000000" pitchFamily="2" charset="0"/>
                  <a:ea typeface="Titillium Web"/>
                  <a:cs typeface="Titillium Web"/>
                  <a:sym typeface="Titillium Web"/>
                </a:rPr>
                <a:t>16  </a:t>
              </a:r>
            </a:p>
          </p:txBody>
        </p:sp>
      </p:grpSp>
      <p:grpSp>
        <p:nvGrpSpPr>
          <p:cNvPr id="31" name="Gruppo 2">
            <a:extLst>
              <a:ext uri="{FF2B5EF4-FFF2-40B4-BE49-F238E27FC236}">
                <a16:creationId xmlns:a16="http://schemas.microsoft.com/office/drawing/2014/main" id="{0A91E443-09AC-5AB4-CD1F-4B864660F1E8}"/>
              </a:ext>
            </a:extLst>
          </p:cNvPr>
          <p:cNvGrpSpPr/>
          <p:nvPr/>
        </p:nvGrpSpPr>
        <p:grpSpPr>
          <a:xfrm>
            <a:off x="4620726" y="3903548"/>
            <a:ext cx="1731211" cy="900000"/>
            <a:chOff x="5123155" y="1758385"/>
            <a:chExt cx="1319298" cy="1670615"/>
          </a:xfrm>
          <a:solidFill>
            <a:srgbClr val="00B050"/>
          </a:solidFill>
        </p:grpSpPr>
        <p:sp>
          <p:nvSpPr>
            <p:cNvPr id="32" name="Google Shape;117;p4">
              <a:extLst>
                <a:ext uri="{FF2B5EF4-FFF2-40B4-BE49-F238E27FC236}">
                  <a16:creationId xmlns:a16="http://schemas.microsoft.com/office/drawing/2014/main" id="{5A40504B-96B2-8344-F09A-93009ACADC40}"/>
                </a:ext>
              </a:extLst>
            </p:cNvPr>
            <p:cNvSpPr/>
            <p:nvPr/>
          </p:nvSpPr>
          <p:spPr>
            <a:xfrm>
              <a:off x="5124853" y="1758385"/>
              <a:ext cx="1317600" cy="1670615"/>
            </a:xfrm>
            <a:prstGeom prst="rect">
              <a:avLst/>
            </a:prstGeom>
            <a:grpFill/>
            <a:ln w="25400" cap="flat" cmpd="sng">
              <a:noFill/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tillium Web"/>
                <a:ea typeface="Titillium Web"/>
                <a:cs typeface="Titillium Web"/>
                <a:sym typeface="Titillium Web"/>
              </a:endParaRPr>
            </a:p>
          </p:txBody>
        </p:sp>
        <p:sp>
          <p:nvSpPr>
            <p:cNvPr id="33" name="Google Shape;121;p4">
              <a:extLst>
                <a:ext uri="{FF2B5EF4-FFF2-40B4-BE49-F238E27FC236}">
                  <a16:creationId xmlns:a16="http://schemas.microsoft.com/office/drawing/2014/main" id="{A4B68DBD-7DA9-4A21-8C7E-93867CE2470E}"/>
                </a:ext>
              </a:extLst>
            </p:cNvPr>
            <p:cNvSpPr/>
            <p:nvPr/>
          </p:nvSpPr>
          <p:spPr>
            <a:xfrm>
              <a:off x="5123155" y="2437437"/>
              <a:ext cx="1317600" cy="360300"/>
            </a:xfrm>
            <a:prstGeom prst="rect">
              <a:avLst/>
            </a:pr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5100"/>
                <a:buFont typeface="Arial"/>
                <a:buNone/>
                <a:tabLst/>
                <a:defRPr/>
              </a:pPr>
              <a:r>
                <a:rPr lang="it-IT" sz="2800" b="1" kern="0">
                  <a:solidFill>
                    <a:srgbClr val="FFFFFF"/>
                  </a:solidFill>
                  <a:latin typeface="Titillium Web" panose="00000500000000000000" pitchFamily="2" charset="0"/>
                  <a:ea typeface="Titillium Web"/>
                  <a:cs typeface="Titillium Web"/>
                  <a:sym typeface="Titillium Web"/>
                </a:rPr>
                <a:t>4</a:t>
              </a:r>
              <a:endParaRPr kumimoji="0" lang="it-IT" sz="28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tillium Web" panose="00000500000000000000" pitchFamily="2" charset="0"/>
                <a:ea typeface="Titillium Web"/>
                <a:cs typeface="Titillium Web"/>
                <a:sym typeface="Titillium Web"/>
              </a:endParaRPr>
            </a:p>
          </p:txBody>
        </p:sp>
      </p:grpSp>
      <p:grpSp>
        <p:nvGrpSpPr>
          <p:cNvPr id="34" name="Gruppo 2">
            <a:extLst>
              <a:ext uri="{FF2B5EF4-FFF2-40B4-BE49-F238E27FC236}">
                <a16:creationId xmlns:a16="http://schemas.microsoft.com/office/drawing/2014/main" id="{A4283CE6-911E-C20B-D149-4CDC15BF193A}"/>
              </a:ext>
            </a:extLst>
          </p:cNvPr>
          <p:cNvGrpSpPr/>
          <p:nvPr/>
        </p:nvGrpSpPr>
        <p:grpSpPr>
          <a:xfrm>
            <a:off x="7097875" y="3908557"/>
            <a:ext cx="1720663" cy="900000"/>
            <a:chOff x="5123155" y="1758385"/>
            <a:chExt cx="1319298" cy="1670615"/>
          </a:xfrm>
          <a:solidFill>
            <a:srgbClr val="00B050"/>
          </a:solidFill>
        </p:grpSpPr>
        <p:sp>
          <p:nvSpPr>
            <p:cNvPr id="35" name="Google Shape;117;p4">
              <a:extLst>
                <a:ext uri="{FF2B5EF4-FFF2-40B4-BE49-F238E27FC236}">
                  <a16:creationId xmlns:a16="http://schemas.microsoft.com/office/drawing/2014/main" id="{EF808534-4245-B5FC-5FA4-2CA0A50F9C4F}"/>
                </a:ext>
              </a:extLst>
            </p:cNvPr>
            <p:cNvSpPr/>
            <p:nvPr/>
          </p:nvSpPr>
          <p:spPr>
            <a:xfrm>
              <a:off x="5124853" y="1758385"/>
              <a:ext cx="1317600" cy="1670615"/>
            </a:xfrm>
            <a:prstGeom prst="rect">
              <a:avLst/>
            </a:prstGeom>
            <a:grpFill/>
            <a:ln w="25400" cap="flat" cmpd="sng">
              <a:noFill/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tillium Web"/>
                  <a:ea typeface="Titillium Web"/>
                  <a:cs typeface="Titillium Web"/>
                  <a:sym typeface="Titillium Web"/>
                </a:rPr>
                <a:t>1</a:t>
              </a: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tillium Web"/>
                <a:ea typeface="Titillium Web"/>
                <a:cs typeface="Titillium Web"/>
                <a:sym typeface="Titillium Web"/>
              </a:endParaRPr>
            </a:p>
          </p:txBody>
        </p:sp>
        <p:sp>
          <p:nvSpPr>
            <p:cNvPr id="36" name="Google Shape;121;p4">
              <a:extLst>
                <a:ext uri="{FF2B5EF4-FFF2-40B4-BE49-F238E27FC236}">
                  <a16:creationId xmlns:a16="http://schemas.microsoft.com/office/drawing/2014/main" id="{47E178BE-A522-5A81-8665-717A129E7A4A}"/>
                </a:ext>
              </a:extLst>
            </p:cNvPr>
            <p:cNvSpPr/>
            <p:nvPr/>
          </p:nvSpPr>
          <p:spPr>
            <a:xfrm>
              <a:off x="5123155" y="2437437"/>
              <a:ext cx="1317600" cy="360300"/>
            </a:xfrm>
            <a:prstGeom prst="rect">
              <a:avLst/>
            </a:pr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5100"/>
                <a:buFont typeface="Arial"/>
                <a:buNone/>
                <a:tabLst/>
                <a:defRPr/>
              </a:pPr>
              <a:r>
                <a:rPr lang="it-IT" sz="2800" b="1" kern="0">
                  <a:solidFill>
                    <a:srgbClr val="FFFFFF"/>
                  </a:solidFill>
                  <a:latin typeface="Titillium Web" panose="00000500000000000000" pitchFamily="2" charset="0"/>
                  <a:ea typeface="Titillium Web"/>
                  <a:cs typeface="Titillium Web"/>
                  <a:sym typeface="Titillium Web"/>
                </a:rPr>
                <a:t>-</a:t>
              </a:r>
              <a:endParaRPr kumimoji="0" lang="it-IT" sz="28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tillium Web" panose="00000500000000000000" pitchFamily="2" charset="0"/>
                <a:ea typeface="Titillium Web"/>
                <a:cs typeface="Titillium Web"/>
                <a:sym typeface="Titillium Web"/>
              </a:endParaRPr>
            </a:p>
          </p:txBody>
        </p:sp>
      </p:grp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37F450E1-298F-4711-42EB-EA821B7FB089}"/>
              </a:ext>
            </a:extLst>
          </p:cNvPr>
          <p:cNvCxnSpPr>
            <a:cxnSpLocks/>
          </p:cNvCxnSpPr>
          <p:nvPr/>
        </p:nvCxnSpPr>
        <p:spPr>
          <a:xfrm>
            <a:off x="4223629" y="1082588"/>
            <a:ext cx="0" cy="3863035"/>
          </a:xfrm>
          <a:prstGeom prst="line">
            <a:avLst/>
          </a:prstGeom>
          <a:ln>
            <a:prstDash val="sysDot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231E8B03-F5B7-EE12-C0AE-D56EF2981B4E}"/>
              </a:ext>
            </a:extLst>
          </p:cNvPr>
          <p:cNvCxnSpPr>
            <a:cxnSpLocks/>
          </p:cNvCxnSpPr>
          <p:nvPr/>
        </p:nvCxnSpPr>
        <p:spPr>
          <a:xfrm>
            <a:off x="6720663" y="993058"/>
            <a:ext cx="0" cy="3913236"/>
          </a:xfrm>
          <a:prstGeom prst="line">
            <a:avLst/>
          </a:prstGeom>
          <a:ln>
            <a:prstDash val="sysDot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A8713878-1D61-1D9B-2A7B-4459823DF01E}"/>
              </a:ext>
            </a:extLst>
          </p:cNvPr>
          <p:cNvCxnSpPr>
            <a:cxnSpLocks/>
          </p:cNvCxnSpPr>
          <p:nvPr/>
        </p:nvCxnSpPr>
        <p:spPr>
          <a:xfrm>
            <a:off x="2003511" y="3498835"/>
            <a:ext cx="9359345" cy="0"/>
          </a:xfrm>
          <a:prstGeom prst="line">
            <a:avLst/>
          </a:prstGeom>
          <a:ln>
            <a:prstDash val="sysDot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37" name="Titolo 3">
            <a:extLst>
              <a:ext uri="{FF2B5EF4-FFF2-40B4-BE49-F238E27FC236}">
                <a16:creationId xmlns:a16="http://schemas.microsoft.com/office/drawing/2014/main" id="{DAEDC0D3-76A5-1E92-3C89-56BBE0AB0C28}"/>
              </a:ext>
            </a:extLst>
          </p:cNvPr>
          <p:cNvSpPr txBox="1">
            <a:spLocks/>
          </p:cNvSpPr>
          <p:nvPr/>
        </p:nvSpPr>
        <p:spPr>
          <a:xfrm>
            <a:off x="9195434" y="1083755"/>
            <a:ext cx="2272635" cy="8408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 eaLnBrk="1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r>
              <a:rPr lang="it-IT" sz="2000" b="1" cap="small">
                <a:latin typeface="Titillium Web" panose="00000500000000000000" pitchFamily="2" charset="0"/>
              </a:rPr>
              <a:t>PROGRAMMATE PER FUTURA PUBBLICAZIONE</a:t>
            </a:r>
            <a:endParaRPr lang="it-IT" sz="2000" b="1" kern="0">
              <a:latin typeface="Titillium Web" panose="00000500000000000000" pitchFamily="2" charset="0"/>
            </a:endParaRPr>
          </a:p>
        </p:txBody>
      </p:sp>
      <p:grpSp>
        <p:nvGrpSpPr>
          <p:cNvPr id="41" name="Gruppo 2">
            <a:extLst>
              <a:ext uri="{FF2B5EF4-FFF2-40B4-BE49-F238E27FC236}">
                <a16:creationId xmlns:a16="http://schemas.microsoft.com/office/drawing/2014/main" id="{16A19441-AA68-8EDE-DBF8-6FD0512E48AC}"/>
              </a:ext>
            </a:extLst>
          </p:cNvPr>
          <p:cNvGrpSpPr/>
          <p:nvPr/>
        </p:nvGrpSpPr>
        <p:grpSpPr>
          <a:xfrm>
            <a:off x="9444879" y="3903548"/>
            <a:ext cx="1776849" cy="900000"/>
            <a:chOff x="5123155" y="1758385"/>
            <a:chExt cx="1319298" cy="1670615"/>
          </a:xfrm>
          <a:solidFill>
            <a:srgbClr val="00B050"/>
          </a:solidFill>
        </p:grpSpPr>
        <p:sp>
          <p:nvSpPr>
            <p:cNvPr id="42" name="Google Shape;117;p4">
              <a:extLst>
                <a:ext uri="{FF2B5EF4-FFF2-40B4-BE49-F238E27FC236}">
                  <a16:creationId xmlns:a16="http://schemas.microsoft.com/office/drawing/2014/main" id="{816E6176-0380-6D91-6DB0-6855FAEDE990}"/>
                </a:ext>
              </a:extLst>
            </p:cNvPr>
            <p:cNvSpPr/>
            <p:nvPr/>
          </p:nvSpPr>
          <p:spPr>
            <a:xfrm>
              <a:off x="5124853" y="1758385"/>
              <a:ext cx="1317600" cy="1670615"/>
            </a:xfrm>
            <a:prstGeom prst="rect">
              <a:avLst/>
            </a:prstGeom>
            <a:grpFill/>
            <a:ln w="25400" cap="flat" cmpd="sng">
              <a:noFill/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tillium Web"/>
                <a:ea typeface="Titillium Web"/>
                <a:cs typeface="Titillium Web"/>
                <a:sym typeface="Titillium Web"/>
              </a:endParaRPr>
            </a:p>
          </p:txBody>
        </p:sp>
        <p:sp>
          <p:nvSpPr>
            <p:cNvPr id="44" name="Google Shape;121;p4">
              <a:extLst>
                <a:ext uri="{FF2B5EF4-FFF2-40B4-BE49-F238E27FC236}">
                  <a16:creationId xmlns:a16="http://schemas.microsoft.com/office/drawing/2014/main" id="{78E53589-DCD6-A855-EB93-AD3A46AF356C}"/>
                </a:ext>
              </a:extLst>
            </p:cNvPr>
            <p:cNvSpPr/>
            <p:nvPr/>
          </p:nvSpPr>
          <p:spPr>
            <a:xfrm>
              <a:off x="5123155" y="2437437"/>
              <a:ext cx="1317600" cy="360300"/>
            </a:xfrm>
            <a:prstGeom prst="rect">
              <a:avLst/>
            </a:pr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5100"/>
                <a:buFont typeface="Arial"/>
                <a:buNone/>
                <a:tabLst/>
                <a:defRPr/>
              </a:pPr>
              <a:r>
                <a:rPr kumimoji="0" lang="it-IT" sz="2800" b="1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Titillium Web" panose="00000500000000000000" pitchFamily="2" charset="0"/>
                  <a:ea typeface="Titillium Web"/>
                  <a:cs typeface="Titillium Web"/>
                  <a:sym typeface="Titillium Web"/>
                </a:rPr>
                <a:t>18</a:t>
              </a:r>
            </a:p>
          </p:txBody>
        </p:sp>
      </p:grpSp>
      <p:cxnSp>
        <p:nvCxnSpPr>
          <p:cNvPr id="51" name="Straight Connector 38">
            <a:extLst>
              <a:ext uri="{FF2B5EF4-FFF2-40B4-BE49-F238E27FC236}">
                <a16:creationId xmlns:a16="http://schemas.microsoft.com/office/drawing/2014/main" id="{0526D9BB-F787-AA04-A6CB-60EC84727286}"/>
              </a:ext>
            </a:extLst>
          </p:cNvPr>
          <p:cNvCxnSpPr>
            <a:cxnSpLocks/>
          </p:cNvCxnSpPr>
          <p:nvPr/>
        </p:nvCxnSpPr>
        <p:spPr>
          <a:xfrm>
            <a:off x="9126069" y="993058"/>
            <a:ext cx="0" cy="3991894"/>
          </a:xfrm>
          <a:prstGeom prst="line">
            <a:avLst/>
          </a:prstGeom>
          <a:ln>
            <a:prstDash val="sysDot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grpSp>
        <p:nvGrpSpPr>
          <p:cNvPr id="55" name="Gruppo 16">
            <a:extLst>
              <a:ext uri="{FF2B5EF4-FFF2-40B4-BE49-F238E27FC236}">
                <a16:creationId xmlns:a16="http://schemas.microsoft.com/office/drawing/2014/main" id="{9A4BA51B-F962-D8C9-B29B-9016B88D3937}"/>
              </a:ext>
            </a:extLst>
          </p:cNvPr>
          <p:cNvGrpSpPr/>
          <p:nvPr/>
        </p:nvGrpSpPr>
        <p:grpSpPr>
          <a:xfrm>
            <a:off x="9438453" y="2162753"/>
            <a:ext cx="1786598" cy="900000"/>
            <a:chOff x="2231665" y="1770721"/>
            <a:chExt cx="1317600" cy="1663999"/>
          </a:xfrm>
          <a:solidFill>
            <a:schemeClr val="accent1"/>
          </a:solidFill>
        </p:grpSpPr>
        <p:sp>
          <p:nvSpPr>
            <p:cNvPr id="56" name="Google Shape;116;p4">
              <a:extLst>
                <a:ext uri="{FF2B5EF4-FFF2-40B4-BE49-F238E27FC236}">
                  <a16:creationId xmlns:a16="http://schemas.microsoft.com/office/drawing/2014/main" id="{41751140-9C68-C5A4-EE60-568F7BF3CF98}"/>
                </a:ext>
              </a:extLst>
            </p:cNvPr>
            <p:cNvSpPr/>
            <p:nvPr/>
          </p:nvSpPr>
          <p:spPr>
            <a:xfrm>
              <a:off x="2231665" y="1770721"/>
              <a:ext cx="1317600" cy="1663999"/>
            </a:xfrm>
            <a:prstGeom prst="rect">
              <a:avLst/>
            </a:prstGeom>
            <a:grpFill/>
            <a:ln w="25400" cap="flat" cmpd="sng">
              <a:noFill/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tillium Web"/>
                <a:ea typeface="Titillium Web"/>
                <a:cs typeface="Titillium Web"/>
                <a:sym typeface="Titillium Web"/>
              </a:endParaRPr>
            </a:p>
          </p:txBody>
        </p:sp>
        <p:sp>
          <p:nvSpPr>
            <p:cNvPr id="57" name="Google Shape;122;p4">
              <a:extLst>
                <a:ext uri="{FF2B5EF4-FFF2-40B4-BE49-F238E27FC236}">
                  <a16:creationId xmlns:a16="http://schemas.microsoft.com/office/drawing/2014/main" id="{47DF8AC6-327A-1B5A-197F-1528238E3DD0}"/>
                </a:ext>
              </a:extLst>
            </p:cNvPr>
            <p:cNvSpPr/>
            <p:nvPr/>
          </p:nvSpPr>
          <p:spPr>
            <a:xfrm>
              <a:off x="2236404" y="2481052"/>
              <a:ext cx="1287997" cy="290466"/>
            </a:xfrm>
            <a:prstGeom prst="rect">
              <a:avLst/>
            </a:pr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5100"/>
                <a:buFont typeface="Arial"/>
                <a:buNone/>
                <a:tabLst/>
                <a:defRPr/>
              </a:pPr>
              <a:r>
                <a:rPr kumimoji="0" lang="it-IT" sz="2800" b="1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Titillium Web" panose="00000500000000000000" pitchFamily="2" charset="0"/>
                  <a:ea typeface="Titillium Web"/>
                  <a:cs typeface="Titillium Web"/>
                  <a:sym typeface="Titillium Web"/>
                </a:rPr>
                <a:t>16  </a:t>
              </a:r>
            </a:p>
          </p:txBody>
        </p:sp>
      </p:grpSp>
      <p:grpSp>
        <p:nvGrpSpPr>
          <p:cNvPr id="62" name="Gruppo 2">
            <a:extLst>
              <a:ext uri="{FF2B5EF4-FFF2-40B4-BE49-F238E27FC236}">
                <a16:creationId xmlns:a16="http://schemas.microsoft.com/office/drawing/2014/main" id="{0D6CE337-F931-4247-86FF-777597F7A754}"/>
              </a:ext>
            </a:extLst>
          </p:cNvPr>
          <p:cNvGrpSpPr/>
          <p:nvPr/>
        </p:nvGrpSpPr>
        <p:grpSpPr>
          <a:xfrm>
            <a:off x="2115148" y="3896758"/>
            <a:ext cx="1728983" cy="900000"/>
            <a:chOff x="5124853" y="1758385"/>
            <a:chExt cx="1317600" cy="1670615"/>
          </a:xfrm>
          <a:solidFill>
            <a:srgbClr val="00B050"/>
          </a:solidFill>
        </p:grpSpPr>
        <p:sp>
          <p:nvSpPr>
            <p:cNvPr id="63" name="Google Shape;117;p4">
              <a:extLst>
                <a:ext uri="{FF2B5EF4-FFF2-40B4-BE49-F238E27FC236}">
                  <a16:creationId xmlns:a16="http://schemas.microsoft.com/office/drawing/2014/main" id="{15FC9840-1D65-9E64-C1E8-043F20D5764F}"/>
                </a:ext>
              </a:extLst>
            </p:cNvPr>
            <p:cNvSpPr/>
            <p:nvPr/>
          </p:nvSpPr>
          <p:spPr>
            <a:xfrm>
              <a:off x="5124853" y="1758385"/>
              <a:ext cx="1317600" cy="1670615"/>
            </a:xfrm>
            <a:prstGeom prst="rect">
              <a:avLst/>
            </a:prstGeom>
            <a:grpFill/>
            <a:ln w="25400" cap="flat" cmpd="sng">
              <a:noFill/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tillium Web"/>
                <a:ea typeface="Titillium Web"/>
                <a:cs typeface="Titillium Web"/>
                <a:sym typeface="Titillium Web"/>
              </a:endParaRPr>
            </a:p>
          </p:txBody>
        </p:sp>
        <p:sp>
          <p:nvSpPr>
            <p:cNvPr id="64" name="Google Shape;121;p4">
              <a:extLst>
                <a:ext uri="{FF2B5EF4-FFF2-40B4-BE49-F238E27FC236}">
                  <a16:creationId xmlns:a16="http://schemas.microsoft.com/office/drawing/2014/main" id="{9D464C9F-B137-6839-E484-0508E16C8D12}"/>
                </a:ext>
              </a:extLst>
            </p:cNvPr>
            <p:cNvSpPr/>
            <p:nvPr/>
          </p:nvSpPr>
          <p:spPr>
            <a:xfrm>
              <a:off x="5135711" y="2437436"/>
              <a:ext cx="1291633" cy="372904"/>
            </a:xfrm>
            <a:prstGeom prst="rect">
              <a:avLst/>
            </a:pr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5100"/>
                <a:buFont typeface="Arial"/>
                <a:buNone/>
                <a:tabLst/>
                <a:defRPr/>
              </a:pPr>
              <a:r>
                <a:rPr lang="it-IT" sz="2800" b="1" kern="0">
                  <a:solidFill>
                    <a:srgbClr val="FFFFFF"/>
                  </a:solidFill>
                  <a:latin typeface="Titillium Web" panose="00000500000000000000" pitchFamily="2" charset="0"/>
                  <a:ea typeface="Titillium Web"/>
                  <a:cs typeface="Titillium Web"/>
                  <a:sym typeface="Titillium Web"/>
                </a:rPr>
                <a:t>4</a:t>
              </a:r>
              <a:endParaRPr kumimoji="0" lang="it-IT" sz="28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tillium Web" panose="00000500000000000000" pitchFamily="2" charset="0"/>
                <a:ea typeface="Titillium Web"/>
                <a:cs typeface="Titillium Web"/>
                <a:sym typeface="Titillium Web"/>
              </a:endParaRPr>
            </a:p>
          </p:txBody>
        </p:sp>
      </p:grp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B199688E-CE26-884B-69E6-22D0869E30CA}"/>
              </a:ext>
            </a:extLst>
          </p:cNvPr>
          <p:cNvSpPr txBox="1"/>
          <p:nvPr/>
        </p:nvSpPr>
        <p:spPr>
          <a:xfrm>
            <a:off x="1395170" y="6053503"/>
            <a:ext cx="9890561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100">
                <a:latin typeface="Titillium Web" panose="00000500000000000000" pitchFamily="2" charset="0"/>
              </a:rPr>
              <a:t>*</a:t>
            </a:r>
            <a:r>
              <a:rPr lang="it-IT" sz="1100">
                <a:latin typeface="Titillium Web" panose="00000500000000000000" pitchFamily="2" charset="0"/>
              </a:rPr>
              <a:t>Le Stazioni Appaltanti, nell'espletamento delle Gare, attribuiscono maggior punteggio in relazione all’adozione di politiche volte a rispettare i c.d. principi trasversali ai sensi dell’art. 47 “Pari opportunità, generazionali e di genere, nei contratti pubblici PNRR e PNC” del DL 77/2021 convertito in legge 29 luglio 2021, n. 108., i principi di proporzionalità e ragionevolezza e il rispetto del principio DNSH ai sensi dell'articolo 17 del Regolamento (UE) 2020/852.</a:t>
            </a:r>
          </a:p>
        </p:txBody>
      </p:sp>
      <p:pic>
        <p:nvPicPr>
          <p:cNvPr id="5" name="Google Shape;120;p1">
            <a:extLst>
              <a:ext uri="{FF2B5EF4-FFF2-40B4-BE49-F238E27FC236}">
                <a16:creationId xmlns:a16="http://schemas.microsoft.com/office/drawing/2014/main" id="{8A5D6C8D-A651-4E54-E238-5F5D503B26AE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24682" y="6216975"/>
            <a:ext cx="1045222" cy="56224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1576939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BA9FBF69-92A7-768B-3E2D-D549801D6A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25</a:t>
            </a:fld>
            <a:endParaRPr lang="en-US"/>
          </a:p>
        </p:txBody>
      </p:sp>
      <p:graphicFrame>
        <p:nvGraphicFramePr>
          <p:cNvPr id="5" name="Tabella 3">
            <a:extLst>
              <a:ext uri="{FF2B5EF4-FFF2-40B4-BE49-F238E27FC236}">
                <a16:creationId xmlns:a16="http://schemas.microsoft.com/office/drawing/2014/main" id="{84FD44F0-A848-99C0-706D-DF1D6B421E3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5776071"/>
              </p:ext>
            </p:extLst>
          </p:nvPr>
        </p:nvGraphicFramePr>
        <p:xfrm>
          <a:off x="802089" y="1026786"/>
          <a:ext cx="10587822" cy="3646056"/>
        </p:xfrm>
        <a:graphic>
          <a:graphicData uri="http://schemas.openxmlformats.org/drawingml/2006/table">
            <a:tbl>
              <a:tblPr firstRow="1" bandRow="1">
                <a:tableStyleId>{EB9631B5-78F2-41C9-869B-9F39066F8104}</a:tableStyleId>
              </a:tblPr>
              <a:tblGrid>
                <a:gridCol w="2631599">
                  <a:extLst>
                    <a:ext uri="{9D8B030D-6E8A-4147-A177-3AD203B41FA5}">
                      <a16:colId xmlns:a16="http://schemas.microsoft.com/office/drawing/2014/main" val="531499563"/>
                    </a:ext>
                  </a:extLst>
                </a:gridCol>
                <a:gridCol w="2564091">
                  <a:extLst>
                    <a:ext uri="{9D8B030D-6E8A-4147-A177-3AD203B41FA5}">
                      <a16:colId xmlns:a16="http://schemas.microsoft.com/office/drawing/2014/main" val="143983984"/>
                    </a:ext>
                  </a:extLst>
                </a:gridCol>
                <a:gridCol w="2573517">
                  <a:extLst>
                    <a:ext uri="{9D8B030D-6E8A-4147-A177-3AD203B41FA5}">
                      <a16:colId xmlns:a16="http://schemas.microsoft.com/office/drawing/2014/main" val="3419615183"/>
                    </a:ext>
                  </a:extLst>
                </a:gridCol>
                <a:gridCol w="2818615">
                  <a:extLst>
                    <a:ext uri="{9D8B030D-6E8A-4147-A177-3AD203B41FA5}">
                      <a16:colId xmlns:a16="http://schemas.microsoft.com/office/drawing/2014/main" val="3310936640"/>
                    </a:ext>
                  </a:extLst>
                </a:gridCol>
              </a:tblGrid>
              <a:tr h="738783">
                <a:tc>
                  <a:txBody>
                    <a:bodyPr/>
                    <a:lstStyle/>
                    <a:p>
                      <a:pPr marL="0" marR="0" lvl="0" indent="0" algn="ctr" defTabSz="91430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it-IT" sz="16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uLnTx/>
                        <a:uFillTx/>
                        <a:latin typeface="Titillium Web" panose="00000500000000000000" pitchFamily="2" charset="0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0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uLnTx/>
                          <a:uFillTx/>
                          <a:latin typeface="Titillium Web" panose="00000500000000000000" pitchFamily="2" charset="0"/>
                          <a:ea typeface="+mn-ea"/>
                          <a:cs typeface="+mn-cs"/>
                        </a:rPr>
                        <a:t>Milestone fino a 31.12.2022</a:t>
                      </a:r>
                    </a:p>
                  </a:txBody>
                  <a:tcPr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0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6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uLnTx/>
                          <a:uFillTx/>
                          <a:latin typeface="Titillium Web" panose="00000500000000000000" pitchFamily="2" charset="0"/>
                          <a:ea typeface="+mn-ea"/>
                          <a:cs typeface="+mn-cs"/>
                        </a:rPr>
                        <a:t>Milestone periodo </a:t>
                      </a:r>
                    </a:p>
                    <a:p>
                      <a:pPr marL="0" marR="0" lvl="0" indent="0" algn="ctr" defTabSz="91430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6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uLnTx/>
                          <a:uFillTx/>
                          <a:latin typeface="Titillium Web" panose="00000500000000000000" pitchFamily="2" charset="0"/>
                          <a:ea typeface="+mn-ea"/>
                          <a:cs typeface="+mn-cs"/>
                        </a:rPr>
                        <a:t>Gennaio - Maggio 2023</a:t>
                      </a:r>
                      <a:endParaRPr kumimoji="0" lang="it-IT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uLnTx/>
                        <a:uFillTx/>
                        <a:latin typeface="Titillium Web" panose="00000500000000000000" pitchFamily="2" charset="0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0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uLnTx/>
                          <a:uFillTx/>
                          <a:latin typeface="Titillium Web" panose="00000500000000000000" pitchFamily="2" charset="0"/>
                          <a:ea typeface="+mn-ea"/>
                          <a:cs typeface="+mn-cs"/>
                        </a:rPr>
                        <a:t>Milestone periodo </a:t>
                      </a:r>
                    </a:p>
                    <a:p>
                      <a:pPr marL="0" marR="0" lvl="0" indent="0" algn="ctr" defTabSz="91430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uLnTx/>
                          <a:uFillTx/>
                          <a:latin typeface="Titillium Web" panose="00000500000000000000" pitchFamily="2" charset="0"/>
                          <a:ea typeface="+mn-ea"/>
                          <a:cs typeface="+mn-cs"/>
                        </a:rPr>
                        <a:t>Giugno - Dicembre 2023</a:t>
                      </a:r>
                    </a:p>
                  </a:txBody>
                  <a:tcPr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10981592"/>
                  </a:ext>
                </a:extLst>
              </a:tr>
              <a:tr h="1003578">
                <a:tc>
                  <a:txBody>
                    <a:bodyPr/>
                    <a:lstStyle/>
                    <a:p>
                      <a:pPr marL="0" marR="0" lvl="0" indent="0" algn="l" defTabSz="91430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Titillium Web" panose="00000500000000000000" pitchFamily="2" charset="0"/>
                        </a:rPr>
                        <a:t>Numero di milestone da raggiungere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800" b="1">
                          <a:solidFill>
                            <a:srgbClr val="002060"/>
                          </a:solidFill>
                          <a:latin typeface="Titillium Web" panose="00000500000000000000" pitchFamily="2" charset="0"/>
                        </a:rPr>
                        <a:t>50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800" b="1">
                          <a:solidFill>
                            <a:srgbClr val="002060"/>
                          </a:solidFill>
                          <a:latin typeface="Titillium Web" panose="00000500000000000000" pitchFamily="2" charset="0"/>
                        </a:rPr>
                        <a:t>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800" b="1" dirty="0">
                          <a:solidFill>
                            <a:srgbClr val="002060"/>
                          </a:solidFill>
                          <a:latin typeface="Titillium Web" panose="00000500000000000000" pitchFamily="2" charset="0"/>
                        </a:rPr>
                        <a:t>79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01141352"/>
                  </a:ext>
                </a:extLst>
              </a:tr>
              <a:tr h="1003578">
                <a:tc>
                  <a:txBody>
                    <a:bodyPr/>
                    <a:lstStyle/>
                    <a:p>
                      <a:pPr marL="0" marR="0" lvl="0" indent="0" algn="l" defTabSz="91430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Titillium Web" panose="00000500000000000000" pitchFamily="2" charset="0"/>
                        </a:rPr>
                        <a:t>Numero di milestone </a:t>
                      </a:r>
                      <a:r>
                        <a:rPr kumimoji="0" lang="it-IT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Titillium Web" panose="00000500000000000000" pitchFamily="2" charset="0"/>
                          <a:ea typeface="+mn-ea"/>
                          <a:cs typeface="+mn-cs"/>
                        </a:rPr>
                        <a:t>raggiunte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800" b="1">
                          <a:solidFill>
                            <a:srgbClr val="002060"/>
                          </a:solidFill>
                          <a:latin typeface="Titillium Web" panose="00000500000000000000" pitchFamily="2" charset="0"/>
                        </a:rPr>
                        <a:t>49*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800" b="1">
                          <a:solidFill>
                            <a:srgbClr val="002060"/>
                          </a:solidFill>
                          <a:latin typeface="Titillium Web" panose="00000500000000000000" pitchFamily="2" charset="0"/>
                        </a:rPr>
                        <a:t>5*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800" b="1">
                          <a:solidFill>
                            <a:srgbClr val="002060"/>
                          </a:solidFill>
                          <a:latin typeface="Titillium Web" panose="00000500000000000000" pitchFamily="2" charset="0"/>
                        </a:rPr>
                        <a:t>19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19553193"/>
                  </a:ext>
                </a:extLst>
              </a:tr>
              <a:tr h="900117">
                <a:tc>
                  <a:txBody>
                    <a:bodyPr/>
                    <a:lstStyle/>
                    <a:p>
                      <a:pPr marL="0" marR="0" lvl="0" indent="0" algn="l" defTabSz="91430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Titillium Web" panose="00000500000000000000" pitchFamily="2" charset="0"/>
                          <a:ea typeface="+mn-ea"/>
                          <a:cs typeface="+mn-cs"/>
                        </a:rPr>
                        <a:t>Percentuale di milestone raggiunte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800" b="1">
                          <a:solidFill>
                            <a:srgbClr val="002060"/>
                          </a:solidFill>
                          <a:latin typeface="Titillium Web" panose="00000500000000000000" pitchFamily="2" charset="0"/>
                        </a:rPr>
                        <a:t>98%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800" b="1">
                          <a:solidFill>
                            <a:srgbClr val="002060"/>
                          </a:solidFill>
                          <a:latin typeface="Titillium Web" panose="00000500000000000000" pitchFamily="2" charset="0"/>
                        </a:rPr>
                        <a:t>83%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800" b="1" dirty="0">
                          <a:solidFill>
                            <a:srgbClr val="002060"/>
                          </a:solidFill>
                          <a:latin typeface="Titillium Web" panose="00000500000000000000" pitchFamily="2" charset="0"/>
                        </a:rPr>
                        <a:t>---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12369943"/>
                  </a:ext>
                </a:extLst>
              </a:tr>
            </a:tbl>
          </a:graphicData>
        </a:graphic>
      </p:graphicFrame>
      <p:pic>
        <p:nvPicPr>
          <p:cNvPr id="7" name="Google Shape;120;p1">
            <a:extLst>
              <a:ext uri="{FF2B5EF4-FFF2-40B4-BE49-F238E27FC236}">
                <a16:creationId xmlns:a16="http://schemas.microsoft.com/office/drawing/2014/main" id="{468A1651-92FB-E419-EE7C-163FEB69911F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24682" y="6216975"/>
            <a:ext cx="1045222" cy="562244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Titolo 3">
            <a:extLst>
              <a:ext uri="{FF2B5EF4-FFF2-40B4-BE49-F238E27FC236}">
                <a16:creationId xmlns:a16="http://schemas.microsoft.com/office/drawing/2014/main" id="{2170A85F-6A69-1426-6786-C171C4A42555}"/>
              </a:ext>
            </a:extLst>
          </p:cNvPr>
          <p:cNvSpPr txBox="1">
            <a:spLocks/>
          </p:cNvSpPr>
          <p:nvPr/>
        </p:nvSpPr>
        <p:spPr>
          <a:xfrm>
            <a:off x="143807" y="132500"/>
            <a:ext cx="3513793" cy="739513"/>
          </a:xfrm>
          <a:prstGeom prst="rect">
            <a:avLst/>
          </a:prstGeom>
        </p:spPr>
        <p:txBody>
          <a:bodyPr/>
          <a:lstStyle>
            <a:lvl1pPr algn="ctr" defTabSz="914309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3200" b="1">
                <a:latin typeface="Titillium Web" panose="00000500000000000000" pitchFamily="2" charset="0"/>
              </a:rPr>
              <a:t>Milestone e Target</a:t>
            </a:r>
          </a:p>
        </p:txBody>
      </p:sp>
      <p:sp>
        <p:nvSpPr>
          <p:cNvPr id="10" name="CasellaDiTesto 9">
            <a:extLst>
              <a:ext uri="{FF2B5EF4-FFF2-40B4-BE49-F238E27FC236}">
                <a16:creationId xmlns:a16="http://schemas.microsoft.com/office/drawing/2014/main" id="{9DD09088-A379-DC03-CF79-E6840DD8150F}"/>
              </a:ext>
            </a:extLst>
          </p:cNvPr>
          <p:cNvSpPr txBox="1"/>
          <p:nvPr/>
        </p:nvSpPr>
        <p:spPr>
          <a:xfrm>
            <a:off x="1269904" y="5383139"/>
            <a:ext cx="100158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600" dirty="0">
                <a:latin typeface="Titillium Web" panose="00000500000000000000" pitchFamily="2" charset="0"/>
              </a:rPr>
              <a:t>*Le </a:t>
            </a:r>
            <a:r>
              <a:rPr lang="en-US" sz="1600" dirty="0" err="1">
                <a:latin typeface="Titillium Web" panose="00000500000000000000" pitchFamily="2" charset="0"/>
              </a:rPr>
              <a:t>attività</a:t>
            </a:r>
            <a:r>
              <a:rPr lang="en-US" sz="1600" dirty="0">
                <a:latin typeface="Titillium Web" panose="00000500000000000000" pitchFamily="2" charset="0"/>
              </a:rPr>
              <a:t> relative </a:t>
            </a:r>
            <a:r>
              <a:rPr lang="en-US" sz="1600" dirty="0" err="1">
                <a:latin typeface="Titillium Web" panose="00000500000000000000" pitchFamily="2" charset="0"/>
              </a:rPr>
              <a:t>alla</a:t>
            </a:r>
            <a:r>
              <a:rPr lang="en-US" sz="1600" dirty="0">
                <a:latin typeface="Titillium Web" panose="00000500000000000000" pitchFamily="2" charset="0"/>
              </a:rPr>
              <a:t> </a:t>
            </a:r>
            <a:r>
              <a:rPr lang="it-IT" sz="1600" dirty="0">
                <a:latin typeface="Titillium Web" panose="00000500000000000000" pitchFamily="2" charset="0"/>
              </a:rPr>
              <a:t>milestone non raggiunta – riferita a PNC – sono state riprogrammate a seguito di accordo con Regione Lombardia.</a:t>
            </a:r>
          </a:p>
        </p:txBody>
      </p:sp>
      <p:pic>
        <p:nvPicPr>
          <p:cNvPr id="14" name="Immagine 13" descr="Immagine che contiene cerchio, Policromia, Elementi grafici&#10;&#10;Descrizione generata automaticamente">
            <a:extLst>
              <a:ext uri="{FF2B5EF4-FFF2-40B4-BE49-F238E27FC236}">
                <a16:creationId xmlns:a16="http://schemas.microsoft.com/office/drawing/2014/main" id="{C05F58EA-C49C-06C0-8090-9F16E67B6A4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527939" y="752024"/>
            <a:ext cx="953826" cy="9538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76553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ttangolo 5">
            <a:extLst>
              <a:ext uri="{FF2B5EF4-FFF2-40B4-BE49-F238E27FC236}">
                <a16:creationId xmlns:a16="http://schemas.microsoft.com/office/drawing/2014/main" id="{DB7B3344-1533-2313-C4DD-95E67E4E1AB0}"/>
              </a:ext>
            </a:extLst>
          </p:cNvPr>
          <p:cNvSpPr/>
          <p:nvPr/>
        </p:nvSpPr>
        <p:spPr>
          <a:xfrm>
            <a:off x="-18466" y="839063"/>
            <a:ext cx="12192000" cy="536650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2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4" name="Google Shape;114;p4"/>
          <p:cNvSpPr txBox="1">
            <a:spLocks noGrp="1"/>
          </p:cNvSpPr>
          <p:nvPr>
            <p:ph type="body" sz="quarter" idx="4294967295"/>
          </p:nvPr>
        </p:nvSpPr>
        <p:spPr>
          <a:xfrm>
            <a:off x="280588" y="116673"/>
            <a:ext cx="11593893" cy="7337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ct val="80000"/>
              <a:buNone/>
            </a:pPr>
            <a:r>
              <a:rPr lang="en-US" b="1">
                <a:solidFill>
                  <a:schemeClr val="tx1"/>
                </a:solidFill>
                <a:latin typeface="Titillium Web" panose="00000500000000000000" pitchFamily="2" charset="0"/>
                <a:cs typeface="+mj-cs"/>
              </a:rPr>
              <a:t>Next Generation EU: Overview</a:t>
            </a:r>
            <a:r>
              <a:rPr lang="it-IT" b="1">
                <a:solidFill>
                  <a:schemeClr val="tx1"/>
                </a:solidFill>
                <a:latin typeface="Titillium Web" panose="00000500000000000000" pitchFamily="2" charset="0"/>
                <a:cs typeface="+mj-cs"/>
              </a:rPr>
              <a:t> risorse finanziate</a:t>
            </a:r>
          </a:p>
        </p:txBody>
      </p:sp>
      <p:sp>
        <p:nvSpPr>
          <p:cNvPr id="118" name="Google Shape;118;p4"/>
          <p:cNvSpPr txBox="1"/>
          <p:nvPr/>
        </p:nvSpPr>
        <p:spPr>
          <a:xfrm>
            <a:off x="57507" y="2224749"/>
            <a:ext cx="2052209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45700" anchor="t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tabLst/>
              <a:defRPr/>
            </a:pPr>
            <a:r>
              <a:rPr kumimoji="0" lang="it-IT" sz="2400" b="1" i="0" u="none" strike="noStrike" kern="0" cap="none" spc="0" normalizeH="0" baseline="0" noProof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tillium Web"/>
                <a:ea typeface="+mn-ea"/>
                <a:cs typeface="Arial"/>
                <a:sym typeface="Titillium Web"/>
              </a:rPr>
              <a:t>PNRR</a:t>
            </a:r>
            <a:endParaRPr kumimoji="0" lang="it-IT" sz="2400" b="1" i="0" u="none" strike="noStrike" kern="0" cap="none" spc="0" normalizeH="0" baseline="0" noProof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Titillium Web"/>
              <a:ea typeface="+mn-ea"/>
              <a:cs typeface="Arial"/>
              <a:sym typeface="Arial"/>
            </a:endParaRPr>
          </a:p>
        </p:txBody>
      </p:sp>
      <p:grpSp>
        <p:nvGrpSpPr>
          <p:cNvPr id="2" name="Gruppo 1">
            <a:extLst>
              <a:ext uri="{FF2B5EF4-FFF2-40B4-BE49-F238E27FC236}">
                <a16:creationId xmlns:a16="http://schemas.microsoft.com/office/drawing/2014/main" id="{978BDC2E-3BE3-4842-A524-6DEAD0CF501B}"/>
              </a:ext>
            </a:extLst>
          </p:cNvPr>
          <p:cNvGrpSpPr/>
          <p:nvPr/>
        </p:nvGrpSpPr>
        <p:grpSpPr>
          <a:xfrm>
            <a:off x="155971" y="2790525"/>
            <a:ext cx="1815343" cy="1261472"/>
            <a:chOff x="2231664" y="1770719"/>
            <a:chExt cx="1317600" cy="1663999"/>
          </a:xfrm>
          <a:solidFill>
            <a:srgbClr val="C00000"/>
          </a:solidFill>
        </p:grpSpPr>
        <p:sp>
          <p:nvSpPr>
            <p:cNvPr id="116" name="Google Shape;116;p4"/>
            <p:cNvSpPr/>
            <p:nvPr/>
          </p:nvSpPr>
          <p:spPr>
            <a:xfrm>
              <a:off x="2231664" y="1770719"/>
              <a:ext cx="1317600" cy="1663999"/>
            </a:xfrm>
            <a:prstGeom prst="rect">
              <a:avLst/>
            </a:prstGeom>
            <a:grpFill/>
            <a:ln w="25400" cap="flat" cmpd="sng">
              <a:noFill/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  <a:tabLst/>
                <a:defRPr/>
              </a:pPr>
              <a:endParaRPr kumimoji="0" lang="it-IT" sz="14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tillium Web"/>
                <a:ea typeface="Titillium Web"/>
                <a:cs typeface="Titillium Web"/>
                <a:sym typeface="Titillium Web"/>
              </a:endParaRPr>
            </a:p>
          </p:txBody>
        </p:sp>
        <p:sp>
          <p:nvSpPr>
            <p:cNvPr id="122" name="Google Shape;122;p4"/>
            <p:cNvSpPr/>
            <p:nvPr/>
          </p:nvSpPr>
          <p:spPr>
            <a:xfrm>
              <a:off x="2239684" y="2432394"/>
              <a:ext cx="1306190" cy="366248"/>
            </a:xfrm>
            <a:prstGeom prst="rect">
              <a:avLst/>
            </a:pr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5100"/>
                <a:buFont typeface="Arial"/>
                <a:buNone/>
                <a:tabLst/>
                <a:defRPr/>
              </a:pPr>
              <a:r>
                <a:rPr kumimoji="0" lang="it-IT" sz="2400" b="1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tillium Web" panose="00000500000000000000" pitchFamily="2" charset="0"/>
                  <a:ea typeface="Titillium Web"/>
                  <a:cs typeface="Titillium Web"/>
                  <a:sym typeface="Titillium Web"/>
                </a:rPr>
                <a:t>775,66 </a:t>
              </a:r>
              <a:endParaRPr kumimoji="0" lang="it-IT" sz="2400" b="1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tillium Web" panose="00000500000000000000" pitchFamily="2" charset="0"/>
                <a:ea typeface="Arial"/>
                <a:cs typeface="Arial"/>
                <a:sym typeface="Arial"/>
              </a:endParaRP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5100"/>
                <a:buFont typeface="Arial"/>
                <a:buNone/>
                <a:tabLst/>
                <a:defRPr/>
              </a:pPr>
              <a:r>
                <a:rPr kumimoji="0" lang="it-IT" sz="2400" b="1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tillium Web" panose="00000500000000000000" pitchFamily="2" charset="0"/>
                  <a:ea typeface="Titillium Web"/>
                  <a:cs typeface="Titillium Web"/>
                  <a:sym typeface="Titillium Web"/>
                </a:rPr>
                <a:t>Mln €</a:t>
              </a:r>
              <a:endParaRPr kumimoji="0" lang="it-IT" sz="2400" b="1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tillium Web" panose="00000500000000000000" pitchFamily="2" charset="0"/>
                <a:ea typeface="Arial"/>
                <a:cs typeface="Arial"/>
                <a:sym typeface="Arial"/>
              </a:endParaRPr>
            </a:p>
          </p:txBody>
        </p:sp>
      </p:grpSp>
      <p:pic>
        <p:nvPicPr>
          <p:cNvPr id="11" name="Elemento grafico 10" descr="Aggiungere con riempimento a tinta unita">
            <a:extLst>
              <a:ext uri="{FF2B5EF4-FFF2-40B4-BE49-F238E27FC236}">
                <a16:creationId xmlns:a16="http://schemas.microsoft.com/office/drawing/2014/main" id="{9C377B4B-D2C1-48FA-BC04-6E33226402E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078045" y="3202702"/>
            <a:ext cx="401026" cy="400069"/>
          </a:xfrm>
          <a:prstGeom prst="rect">
            <a:avLst/>
          </a:prstGeom>
        </p:spPr>
      </p:pic>
      <p:grpSp>
        <p:nvGrpSpPr>
          <p:cNvPr id="13" name="Gruppo 12">
            <a:extLst>
              <a:ext uri="{FF2B5EF4-FFF2-40B4-BE49-F238E27FC236}">
                <a16:creationId xmlns:a16="http://schemas.microsoft.com/office/drawing/2014/main" id="{D29BCBB6-1756-4C2F-8882-4CC681BB38C9}"/>
              </a:ext>
            </a:extLst>
          </p:cNvPr>
          <p:cNvGrpSpPr/>
          <p:nvPr/>
        </p:nvGrpSpPr>
        <p:grpSpPr>
          <a:xfrm>
            <a:off x="4443580" y="3264278"/>
            <a:ext cx="341170" cy="211647"/>
            <a:chOff x="8741328" y="3425302"/>
            <a:chExt cx="494901" cy="264768"/>
          </a:xfrm>
          <a:solidFill>
            <a:schemeClr val="bg1">
              <a:lumMod val="65000"/>
            </a:schemeClr>
          </a:solidFill>
        </p:grpSpPr>
        <p:sp>
          <p:nvSpPr>
            <p:cNvPr id="12" name="Rettangolo 11">
              <a:extLst>
                <a:ext uri="{FF2B5EF4-FFF2-40B4-BE49-F238E27FC236}">
                  <a16:creationId xmlns:a16="http://schemas.microsoft.com/office/drawing/2014/main" id="{B56A26FF-C4D4-49C7-AE43-BA7E67511484}"/>
                </a:ext>
              </a:extLst>
            </p:cNvPr>
            <p:cNvSpPr/>
            <p:nvPr/>
          </p:nvSpPr>
          <p:spPr>
            <a:xfrm>
              <a:off x="8741328" y="3425302"/>
              <a:ext cx="494901" cy="90694"/>
            </a:xfrm>
            <a:prstGeom prst="rect">
              <a:avLst/>
            </a:prstGeom>
            <a:grp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1800" b="0" i="0" u="none" strike="noStrike" kern="1200" cap="none" spc="0" normalizeH="0" baseline="0" noProof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31" name="Rettangolo 30">
              <a:extLst>
                <a:ext uri="{FF2B5EF4-FFF2-40B4-BE49-F238E27FC236}">
                  <a16:creationId xmlns:a16="http://schemas.microsoft.com/office/drawing/2014/main" id="{6DAD1F0E-898E-4734-A04B-9158D6184C13}"/>
                </a:ext>
              </a:extLst>
            </p:cNvPr>
            <p:cNvSpPr/>
            <p:nvPr/>
          </p:nvSpPr>
          <p:spPr>
            <a:xfrm>
              <a:off x="8741328" y="3599376"/>
              <a:ext cx="494901" cy="90694"/>
            </a:xfrm>
            <a:prstGeom prst="rect">
              <a:avLst/>
            </a:prstGeom>
            <a:grp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1800" b="0" i="0" u="none" strike="noStrike" kern="1200" cap="none" spc="0" normalizeH="0" baseline="0" noProof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120" name="Google Shape;120;p4"/>
          <p:cNvSpPr txBox="1"/>
          <p:nvPr/>
        </p:nvSpPr>
        <p:spPr>
          <a:xfrm>
            <a:off x="2140222" y="2224749"/>
            <a:ext cx="2637576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45700" anchor="t" anchorCtr="0">
            <a:spAutoFit/>
          </a:bodyPr>
          <a:lstStyle/>
          <a:p>
            <a:pPr lvl="0" algn="ctr">
              <a:buClr>
                <a:srgbClr val="000000"/>
              </a:buClr>
              <a:buSzPts val="1600"/>
              <a:defRPr/>
            </a:pPr>
            <a:r>
              <a:rPr kumimoji="0" lang="it-IT" sz="2400" b="1" i="0" u="none" strike="noStrike" kern="0" cap="none" spc="0" normalizeH="0" baseline="0" noProof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Titillium Web"/>
                <a:ea typeface="+mn-ea"/>
                <a:cs typeface="Arial"/>
                <a:sym typeface="Titillium Web"/>
              </a:rPr>
              <a:t>PNC</a:t>
            </a:r>
            <a:endParaRPr kumimoji="0" lang="it-IT" sz="2400" b="1" i="0" u="none" strike="noStrike" kern="0" cap="none" spc="0" normalizeH="0" baseline="0" noProof="0">
              <a:ln>
                <a:noFill/>
              </a:ln>
              <a:solidFill>
                <a:schemeClr val="accent2"/>
              </a:solidFill>
              <a:effectLst/>
              <a:uLnTx/>
              <a:uFillTx/>
              <a:latin typeface="Titillium Web"/>
              <a:ea typeface="+mn-ea"/>
              <a:cs typeface="Arial"/>
              <a:sym typeface="Arial"/>
            </a:endParaRPr>
          </a:p>
        </p:txBody>
      </p:sp>
      <p:grpSp>
        <p:nvGrpSpPr>
          <p:cNvPr id="4" name="Gruppo 3">
            <a:extLst>
              <a:ext uri="{FF2B5EF4-FFF2-40B4-BE49-F238E27FC236}">
                <a16:creationId xmlns:a16="http://schemas.microsoft.com/office/drawing/2014/main" id="{FC9BCC74-629D-4E89-96C4-2DF0083BD310}"/>
              </a:ext>
            </a:extLst>
          </p:cNvPr>
          <p:cNvGrpSpPr/>
          <p:nvPr/>
        </p:nvGrpSpPr>
        <p:grpSpPr>
          <a:xfrm>
            <a:off x="2539248" y="2815475"/>
            <a:ext cx="1828739" cy="1266771"/>
            <a:chOff x="5123155" y="1758385"/>
            <a:chExt cx="1319298" cy="1670615"/>
          </a:xfrm>
          <a:solidFill>
            <a:schemeClr val="accent2">
              <a:lumMod val="50000"/>
            </a:schemeClr>
          </a:solidFill>
        </p:grpSpPr>
        <p:sp>
          <p:nvSpPr>
            <p:cNvPr id="117" name="Google Shape;117;p4"/>
            <p:cNvSpPr/>
            <p:nvPr/>
          </p:nvSpPr>
          <p:spPr>
            <a:xfrm>
              <a:off x="5124853" y="1758385"/>
              <a:ext cx="1317600" cy="1670615"/>
            </a:xfrm>
            <a:prstGeom prst="rect">
              <a:avLst/>
            </a:prstGeom>
            <a:grpFill/>
            <a:ln w="25400" cap="flat" cmpd="sng">
              <a:noFill/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  <a:tabLst/>
                <a:defRPr/>
              </a:pPr>
              <a:endParaRPr kumimoji="0" lang="it-IT" sz="14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tillium Web"/>
                <a:ea typeface="Titillium Web"/>
                <a:cs typeface="Titillium Web"/>
                <a:sym typeface="Titillium Web"/>
              </a:endParaRPr>
            </a:p>
          </p:txBody>
        </p:sp>
        <p:sp>
          <p:nvSpPr>
            <p:cNvPr id="121" name="Google Shape;121;p4"/>
            <p:cNvSpPr/>
            <p:nvPr/>
          </p:nvSpPr>
          <p:spPr>
            <a:xfrm>
              <a:off x="5123155" y="2437437"/>
              <a:ext cx="1317600" cy="360300"/>
            </a:xfrm>
            <a:prstGeom prst="rect">
              <a:avLst/>
            </a:pr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5100"/>
                <a:buFont typeface="Arial"/>
                <a:buNone/>
                <a:tabLst/>
                <a:defRPr/>
              </a:pPr>
              <a:r>
                <a:rPr kumimoji="0" lang="it-IT" sz="2400" b="1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tillium Web" panose="00000500000000000000" pitchFamily="2" charset="0"/>
                  <a:ea typeface="Titillium Web"/>
                  <a:cs typeface="Titillium Web"/>
                  <a:sym typeface="Titillium Web"/>
                </a:rPr>
                <a:t>111,07 </a:t>
              </a:r>
              <a:endParaRPr kumimoji="0" lang="it-IT" sz="2400" b="1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tillium Web" panose="00000500000000000000" pitchFamily="2" charset="0"/>
                <a:ea typeface="Arial"/>
                <a:cs typeface="Arial"/>
                <a:sym typeface="Arial"/>
              </a:endParaRP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5100"/>
                <a:buFont typeface="Arial"/>
                <a:buNone/>
                <a:tabLst/>
                <a:defRPr/>
              </a:pPr>
              <a:r>
                <a:rPr kumimoji="0" lang="it-IT" sz="2400" b="1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tillium Web" panose="00000500000000000000" pitchFamily="2" charset="0"/>
                  <a:ea typeface="Titillium Web"/>
                  <a:cs typeface="Titillium Web"/>
                  <a:sym typeface="Titillium Web"/>
                </a:rPr>
                <a:t>Mln €</a:t>
              </a:r>
            </a:p>
          </p:txBody>
        </p:sp>
      </p:grpSp>
      <p:grpSp>
        <p:nvGrpSpPr>
          <p:cNvPr id="5" name="Gruppo 4">
            <a:extLst>
              <a:ext uri="{FF2B5EF4-FFF2-40B4-BE49-F238E27FC236}">
                <a16:creationId xmlns:a16="http://schemas.microsoft.com/office/drawing/2014/main" id="{A018B7F1-E6D5-4649-8F4C-C5E0C3FAC330}"/>
              </a:ext>
            </a:extLst>
          </p:cNvPr>
          <p:cNvGrpSpPr/>
          <p:nvPr/>
        </p:nvGrpSpPr>
        <p:grpSpPr>
          <a:xfrm>
            <a:off x="10020958" y="2755904"/>
            <a:ext cx="1818250" cy="1269764"/>
            <a:chOff x="6666579" y="1731015"/>
            <a:chExt cx="1317600" cy="1697986"/>
          </a:xfrm>
          <a:solidFill>
            <a:schemeClr val="tx1"/>
          </a:solidFill>
        </p:grpSpPr>
        <p:sp>
          <p:nvSpPr>
            <p:cNvPr id="40" name="Google Shape;131;p4">
              <a:extLst>
                <a:ext uri="{FF2B5EF4-FFF2-40B4-BE49-F238E27FC236}">
                  <a16:creationId xmlns:a16="http://schemas.microsoft.com/office/drawing/2014/main" id="{DA63872E-D2F3-4D6D-9628-45168F034FF8}"/>
                </a:ext>
              </a:extLst>
            </p:cNvPr>
            <p:cNvSpPr/>
            <p:nvPr/>
          </p:nvSpPr>
          <p:spPr>
            <a:xfrm>
              <a:off x="6666579" y="1731015"/>
              <a:ext cx="1317600" cy="1697986"/>
            </a:xfrm>
            <a:prstGeom prst="rect">
              <a:avLst/>
            </a:prstGeom>
            <a:grpFill/>
            <a:ln w="25400" cap="flat" cmpd="sng">
              <a:noFill/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5100"/>
                <a:buFont typeface="Arial"/>
                <a:buNone/>
                <a:tabLst/>
                <a:defRPr/>
              </a:pPr>
              <a:endParaRPr kumimoji="0" lang="it-IT" sz="21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tillium Web"/>
                <a:ea typeface="Titillium Web"/>
                <a:cs typeface="Titillium Web"/>
                <a:sym typeface="Titillium Web"/>
              </a:endParaRPr>
            </a:p>
          </p:txBody>
        </p:sp>
        <p:sp>
          <p:nvSpPr>
            <p:cNvPr id="42" name="Google Shape;133;p4">
              <a:extLst>
                <a:ext uri="{FF2B5EF4-FFF2-40B4-BE49-F238E27FC236}">
                  <a16:creationId xmlns:a16="http://schemas.microsoft.com/office/drawing/2014/main" id="{665C13BC-D5A4-48ED-AE76-2EE62E712C2E}"/>
                </a:ext>
              </a:extLst>
            </p:cNvPr>
            <p:cNvSpPr/>
            <p:nvPr/>
          </p:nvSpPr>
          <p:spPr>
            <a:xfrm>
              <a:off x="6747211" y="2353066"/>
              <a:ext cx="1182836" cy="410321"/>
            </a:xfrm>
            <a:prstGeom prst="rect">
              <a:avLst/>
            </a:pr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5100"/>
                <a:buFont typeface="Arial"/>
                <a:buNone/>
                <a:tabLst/>
                <a:defRPr/>
              </a:pPr>
              <a:r>
                <a:rPr kumimoji="0" lang="it-IT" sz="2400" b="1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tillium Web"/>
                  <a:ea typeface="Titillium Web"/>
                  <a:cs typeface="Titillium Web"/>
                  <a:sym typeface="Titillium Web"/>
                </a:rPr>
                <a:t>968,99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5100"/>
                <a:buFont typeface="Arial"/>
                <a:buNone/>
                <a:tabLst/>
                <a:defRPr/>
              </a:pPr>
              <a:r>
                <a:rPr kumimoji="0" lang="it-IT" b="1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tillium Web"/>
                  <a:ea typeface="Titillium Web"/>
                  <a:cs typeface="Titillium Web"/>
                  <a:sym typeface="Titillium Web"/>
                </a:rPr>
                <a:t>Mln €</a:t>
              </a:r>
            </a:p>
          </p:txBody>
        </p:sp>
      </p:grpSp>
      <p:sp>
        <p:nvSpPr>
          <p:cNvPr id="47" name="Google Shape;180;p48">
            <a:extLst>
              <a:ext uri="{FF2B5EF4-FFF2-40B4-BE49-F238E27FC236}">
                <a16:creationId xmlns:a16="http://schemas.microsoft.com/office/drawing/2014/main" id="{F575A239-802A-056F-76EF-12A498067D5E}"/>
              </a:ext>
            </a:extLst>
          </p:cNvPr>
          <p:cNvSpPr txBox="1"/>
          <p:nvPr/>
        </p:nvSpPr>
        <p:spPr>
          <a:xfrm>
            <a:off x="9185448" y="6504026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tabLst/>
              <a:defRPr/>
            </a:pPr>
            <a:fld id="{00000000-1234-1234-1234-123412341234}" type="slidenum">
              <a:rPr kumimoji="0" lang="it-IT" sz="1100" b="0" i="0" u="none" strike="noStrike" kern="1200" cap="none" spc="0" normalizeH="0" baseline="0" noProof="0">
                <a:ln>
                  <a:noFill/>
                </a:ln>
                <a:solidFill>
                  <a:srgbClr val="7F7F7F"/>
                </a:solidFill>
                <a:effectLst/>
                <a:uLnTx/>
                <a:uFillTx/>
                <a:latin typeface="Titillium Web"/>
                <a:ea typeface="Titillium Web"/>
                <a:cs typeface="Titillium Web"/>
                <a:sym typeface="Titillium Web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  <a:tabLst/>
                <a:defRPr/>
              </a:pPr>
              <a:t>3</a:t>
            </a:fld>
            <a:endParaRPr kumimoji="0" sz="1100" b="0" i="0" u="none" strike="noStrike" kern="1200" cap="none" spc="0" normalizeH="0" baseline="0" noProof="0">
              <a:ln>
                <a:noFill/>
              </a:ln>
              <a:solidFill>
                <a:srgbClr val="7F7F7F"/>
              </a:solidFill>
              <a:effectLst/>
              <a:uLnTx/>
              <a:uFillTx/>
              <a:latin typeface="Titillium Web"/>
              <a:ea typeface="Titillium Web"/>
              <a:cs typeface="Titillium Web"/>
              <a:sym typeface="Titillium Web"/>
            </a:endParaRPr>
          </a:p>
        </p:txBody>
      </p:sp>
      <p:pic>
        <p:nvPicPr>
          <p:cNvPr id="7" name="Google Shape;120;p1">
            <a:extLst>
              <a:ext uri="{FF2B5EF4-FFF2-40B4-BE49-F238E27FC236}">
                <a16:creationId xmlns:a16="http://schemas.microsoft.com/office/drawing/2014/main" id="{607B4C1C-BFC9-6104-BB5D-EB66972C9DA8}"/>
              </a:ext>
            </a:extLst>
          </p:cNvPr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224682" y="6216975"/>
            <a:ext cx="1045222" cy="562244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Figura a mano libera: forma 2">
            <a:extLst>
              <a:ext uri="{FF2B5EF4-FFF2-40B4-BE49-F238E27FC236}">
                <a16:creationId xmlns:a16="http://schemas.microsoft.com/office/drawing/2014/main" id="{3D4A7F45-6B12-C388-8DEC-512E1FA97C53}"/>
              </a:ext>
            </a:extLst>
          </p:cNvPr>
          <p:cNvSpPr/>
          <p:nvPr/>
        </p:nvSpPr>
        <p:spPr>
          <a:xfrm>
            <a:off x="-167303" y="3911645"/>
            <a:ext cx="1863669" cy="615553"/>
          </a:xfrm>
          <a:custGeom>
            <a:avLst/>
            <a:gdLst>
              <a:gd name="connsiteX0" fmla="*/ 0 w 3199165"/>
              <a:gd name="connsiteY0" fmla="*/ 0 h 3384722"/>
              <a:gd name="connsiteX1" fmla="*/ 3199165 w 3199165"/>
              <a:gd name="connsiteY1" fmla="*/ 0 h 3384722"/>
              <a:gd name="connsiteX2" fmla="*/ 3199165 w 3199165"/>
              <a:gd name="connsiteY2" fmla="*/ 3384722 h 3384722"/>
              <a:gd name="connsiteX3" fmla="*/ 0 w 3199165"/>
              <a:gd name="connsiteY3" fmla="*/ 3384722 h 3384722"/>
              <a:gd name="connsiteX4" fmla="*/ 0 w 3199165"/>
              <a:gd name="connsiteY4" fmla="*/ 0 h 33847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199165" h="3384722">
                <a:moveTo>
                  <a:pt x="0" y="0"/>
                </a:moveTo>
                <a:lnTo>
                  <a:pt x="3199165" y="0"/>
                </a:lnTo>
                <a:lnTo>
                  <a:pt x="3199165" y="3384722"/>
                </a:lnTo>
                <a:lnTo>
                  <a:pt x="0" y="3384722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0" tIns="0" rIns="0" bIns="0" numCol="1" spcCol="1270" anchor="t" anchorCtr="0">
            <a:noAutofit/>
          </a:bodyPr>
          <a:lstStyle/>
          <a:p>
            <a:pPr lvl="1" algn="ctr" defTabSz="6223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</a:pPr>
            <a:br>
              <a:rPr lang="it-IT" sz="1800" kern="1200">
                <a:latin typeface="Titillium Web" panose="00000500000000000000" pitchFamily="2" charset="0"/>
              </a:rPr>
            </a:br>
            <a:r>
              <a:rPr lang="it-IT" sz="2400" b="1" kern="1200">
                <a:solidFill>
                  <a:srgbClr val="C00000"/>
                </a:solidFill>
                <a:latin typeface="Titillium Web" panose="00000500000000000000" pitchFamily="2" charset="0"/>
              </a:rPr>
              <a:t>76 </a:t>
            </a:r>
            <a:r>
              <a:rPr lang="it-IT" sz="2400" b="1" kern="1200">
                <a:latin typeface="Titillium Web" panose="00000500000000000000" pitchFamily="2" charset="0"/>
              </a:rPr>
              <a:t>interventi</a:t>
            </a:r>
            <a:endParaRPr lang="it-IT" sz="2400" kern="1200">
              <a:latin typeface="Titillium Web" panose="00000500000000000000" pitchFamily="2" charset="0"/>
            </a:endParaRPr>
          </a:p>
          <a:p>
            <a:pPr lvl="1" algn="ctr" defTabSz="6223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</a:pPr>
            <a:endParaRPr lang="it-IT" sz="1800" kern="1200">
              <a:latin typeface="Titillium Web" panose="00000500000000000000" pitchFamily="2" charset="0"/>
            </a:endParaRPr>
          </a:p>
        </p:txBody>
      </p:sp>
      <p:sp>
        <p:nvSpPr>
          <p:cNvPr id="8" name="Figura a mano libera: forma 7">
            <a:extLst>
              <a:ext uri="{FF2B5EF4-FFF2-40B4-BE49-F238E27FC236}">
                <a16:creationId xmlns:a16="http://schemas.microsoft.com/office/drawing/2014/main" id="{A4FFEB3C-E800-FE79-BF22-CCD1E872F921}"/>
              </a:ext>
            </a:extLst>
          </p:cNvPr>
          <p:cNvSpPr/>
          <p:nvPr/>
        </p:nvSpPr>
        <p:spPr>
          <a:xfrm>
            <a:off x="2130569" y="3889714"/>
            <a:ext cx="2096555" cy="673978"/>
          </a:xfrm>
          <a:custGeom>
            <a:avLst/>
            <a:gdLst>
              <a:gd name="connsiteX0" fmla="*/ 0 w 3199165"/>
              <a:gd name="connsiteY0" fmla="*/ 0 h 3384722"/>
              <a:gd name="connsiteX1" fmla="*/ 3199165 w 3199165"/>
              <a:gd name="connsiteY1" fmla="*/ 0 h 3384722"/>
              <a:gd name="connsiteX2" fmla="*/ 3199165 w 3199165"/>
              <a:gd name="connsiteY2" fmla="*/ 3384722 h 3384722"/>
              <a:gd name="connsiteX3" fmla="*/ 0 w 3199165"/>
              <a:gd name="connsiteY3" fmla="*/ 3384722 h 3384722"/>
              <a:gd name="connsiteX4" fmla="*/ 0 w 3199165"/>
              <a:gd name="connsiteY4" fmla="*/ 0 h 33847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199165" h="3384722">
                <a:moveTo>
                  <a:pt x="0" y="0"/>
                </a:moveTo>
                <a:lnTo>
                  <a:pt x="3199165" y="0"/>
                </a:lnTo>
                <a:lnTo>
                  <a:pt x="3199165" y="3384722"/>
                </a:lnTo>
                <a:lnTo>
                  <a:pt x="0" y="3384722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0" tIns="0" rIns="0" bIns="0" numCol="1" spcCol="1270" anchor="t" anchorCtr="0">
            <a:noAutofit/>
          </a:bodyPr>
          <a:lstStyle/>
          <a:p>
            <a:pPr lvl="1" algn="ctr" defTabSz="6223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</a:pPr>
            <a:br>
              <a:rPr lang="it-IT" sz="1800" kern="1200">
                <a:latin typeface="Titillium Web" panose="00000500000000000000" pitchFamily="2" charset="0"/>
              </a:rPr>
            </a:br>
            <a:r>
              <a:rPr lang="it-IT" sz="2400" b="1">
                <a:solidFill>
                  <a:schemeClr val="accent2"/>
                </a:solidFill>
                <a:latin typeface="Titillium Web" panose="00000500000000000000" pitchFamily="2" charset="0"/>
              </a:rPr>
              <a:t>2</a:t>
            </a:r>
            <a:r>
              <a:rPr lang="it-IT" sz="2400" b="1" kern="1200">
                <a:solidFill>
                  <a:srgbClr val="C00000"/>
                </a:solidFill>
                <a:latin typeface="Titillium Web" panose="00000500000000000000" pitchFamily="2" charset="0"/>
              </a:rPr>
              <a:t> </a:t>
            </a:r>
            <a:br>
              <a:rPr lang="it-IT" sz="2400" b="1" kern="1200">
                <a:solidFill>
                  <a:srgbClr val="C00000"/>
                </a:solidFill>
                <a:latin typeface="Titillium Web" panose="00000500000000000000" pitchFamily="2" charset="0"/>
              </a:rPr>
            </a:br>
            <a:r>
              <a:rPr lang="it-IT" sz="2400" b="1" kern="1200">
                <a:latin typeface="Titillium Web" panose="00000500000000000000" pitchFamily="2" charset="0"/>
              </a:rPr>
              <a:t>interventi</a:t>
            </a:r>
            <a:endParaRPr lang="it-IT" sz="2400" kern="1200">
              <a:latin typeface="Titillium Web" panose="00000500000000000000" pitchFamily="2" charset="0"/>
            </a:endParaRPr>
          </a:p>
          <a:p>
            <a:pPr lvl="1" algn="ctr" defTabSz="6223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</a:pPr>
            <a:endParaRPr lang="it-IT" sz="1800" kern="1200">
              <a:latin typeface="Titillium Web" panose="00000500000000000000" pitchFamily="2" charset="0"/>
            </a:endParaRPr>
          </a:p>
        </p:txBody>
      </p:sp>
      <p:sp>
        <p:nvSpPr>
          <p:cNvPr id="10" name="Figura a mano libera: forma 9">
            <a:extLst>
              <a:ext uri="{FF2B5EF4-FFF2-40B4-BE49-F238E27FC236}">
                <a16:creationId xmlns:a16="http://schemas.microsoft.com/office/drawing/2014/main" id="{9AB31DE1-9CCF-D7B7-B49E-375BDA1B2AD8}"/>
              </a:ext>
            </a:extLst>
          </p:cNvPr>
          <p:cNvSpPr/>
          <p:nvPr/>
        </p:nvSpPr>
        <p:spPr>
          <a:xfrm>
            <a:off x="9578522" y="3842330"/>
            <a:ext cx="2128516" cy="673978"/>
          </a:xfrm>
          <a:custGeom>
            <a:avLst/>
            <a:gdLst>
              <a:gd name="connsiteX0" fmla="*/ 0 w 3199165"/>
              <a:gd name="connsiteY0" fmla="*/ 0 h 3384722"/>
              <a:gd name="connsiteX1" fmla="*/ 3199165 w 3199165"/>
              <a:gd name="connsiteY1" fmla="*/ 0 h 3384722"/>
              <a:gd name="connsiteX2" fmla="*/ 3199165 w 3199165"/>
              <a:gd name="connsiteY2" fmla="*/ 3384722 h 3384722"/>
              <a:gd name="connsiteX3" fmla="*/ 0 w 3199165"/>
              <a:gd name="connsiteY3" fmla="*/ 3384722 h 3384722"/>
              <a:gd name="connsiteX4" fmla="*/ 0 w 3199165"/>
              <a:gd name="connsiteY4" fmla="*/ 0 h 33847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199165" h="3384722">
                <a:moveTo>
                  <a:pt x="0" y="0"/>
                </a:moveTo>
                <a:lnTo>
                  <a:pt x="3199165" y="0"/>
                </a:lnTo>
                <a:lnTo>
                  <a:pt x="3199165" y="3384722"/>
                </a:lnTo>
                <a:lnTo>
                  <a:pt x="0" y="3384722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0" tIns="0" rIns="0" bIns="0" numCol="1" spcCol="1270" anchor="t" anchorCtr="0">
            <a:noAutofit/>
          </a:bodyPr>
          <a:lstStyle/>
          <a:p>
            <a:pPr lvl="1" algn="ctr" defTabSz="6223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</a:pPr>
            <a:br>
              <a:rPr lang="it-IT" sz="1800" kern="1200">
                <a:latin typeface="Titillium Web" panose="00000500000000000000" pitchFamily="2" charset="0"/>
              </a:rPr>
            </a:br>
            <a:r>
              <a:rPr lang="it-IT" sz="2400" b="1" kern="1200">
                <a:solidFill>
                  <a:schemeClr val="tx1"/>
                </a:solidFill>
                <a:latin typeface="Titillium Web" panose="00000500000000000000" pitchFamily="2" charset="0"/>
              </a:rPr>
              <a:t>113</a:t>
            </a:r>
            <a:r>
              <a:rPr lang="it-IT" sz="2400" b="1" kern="1200">
                <a:solidFill>
                  <a:srgbClr val="C00000"/>
                </a:solidFill>
                <a:latin typeface="Titillium Web" panose="00000500000000000000" pitchFamily="2" charset="0"/>
              </a:rPr>
              <a:t> </a:t>
            </a:r>
            <a:r>
              <a:rPr lang="it-IT" sz="2400" b="1" kern="1200">
                <a:latin typeface="Titillium Web" panose="00000500000000000000" pitchFamily="2" charset="0"/>
              </a:rPr>
              <a:t>interventi</a:t>
            </a:r>
            <a:endParaRPr lang="it-IT" sz="2400" kern="1200">
              <a:latin typeface="Titillium Web" panose="00000500000000000000" pitchFamily="2" charset="0"/>
            </a:endParaRPr>
          </a:p>
          <a:p>
            <a:pPr lvl="1" algn="ctr" defTabSz="6223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</a:pPr>
            <a:endParaRPr lang="it-IT" sz="1800" kern="1200">
              <a:latin typeface="Titillium Web" panose="00000500000000000000" pitchFamily="2" charset="0"/>
            </a:endParaRPr>
          </a:p>
        </p:txBody>
      </p:sp>
      <p:grpSp>
        <p:nvGrpSpPr>
          <p:cNvPr id="14" name="Gruppo 13">
            <a:extLst>
              <a:ext uri="{FF2B5EF4-FFF2-40B4-BE49-F238E27FC236}">
                <a16:creationId xmlns:a16="http://schemas.microsoft.com/office/drawing/2014/main" id="{A3FA9499-FA31-622B-9581-755FD0FD3D4A}"/>
              </a:ext>
            </a:extLst>
          </p:cNvPr>
          <p:cNvGrpSpPr/>
          <p:nvPr/>
        </p:nvGrpSpPr>
        <p:grpSpPr>
          <a:xfrm>
            <a:off x="7665519" y="2780854"/>
            <a:ext cx="1826385" cy="1272979"/>
            <a:chOff x="7172638" y="1479691"/>
            <a:chExt cx="1317600" cy="1648595"/>
          </a:xfrm>
          <a:solidFill>
            <a:schemeClr val="accent5"/>
          </a:solidFill>
        </p:grpSpPr>
        <p:sp>
          <p:nvSpPr>
            <p:cNvPr id="16" name="Google Shape;110;p4">
              <a:extLst>
                <a:ext uri="{FF2B5EF4-FFF2-40B4-BE49-F238E27FC236}">
                  <a16:creationId xmlns:a16="http://schemas.microsoft.com/office/drawing/2014/main" id="{DFC24A54-654A-B798-039B-AFE926C6A520}"/>
                </a:ext>
              </a:extLst>
            </p:cNvPr>
            <p:cNvSpPr/>
            <p:nvPr/>
          </p:nvSpPr>
          <p:spPr>
            <a:xfrm>
              <a:off x="7172638" y="1479691"/>
              <a:ext cx="1317600" cy="1648595"/>
            </a:xfrm>
            <a:prstGeom prst="rect">
              <a:avLst/>
            </a:prstGeom>
            <a:grpFill/>
            <a:ln w="25400" cap="flat" cmpd="sng">
              <a:noFill/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tillium Web"/>
                <a:ea typeface="Titillium Web"/>
                <a:cs typeface="Titillium Web"/>
                <a:sym typeface="Titillium Web"/>
              </a:endParaRPr>
            </a:p>
          </p:txBody>
        </p:sp>
        <p:sp>
          <p:nvSpPr>
            <p:cNvPr id="17" name="Google Shape;123;p4">
              <a:extLst>
                <a:ext uri="{FF2B5EF4-FFF2-40B4-BE49-F238E27FC236}">
                  <a16:creationId xmlns:a16="http://schemas.microsoft.com/office/drawing/2014/main" id="{AEC8CD17-3E5E-015F-FD38-0128B4281B10}"/>
                </a:ext>
              </a:extLst>
            </p:cNvPr>
            <p:cNvSpPr/>
            <p:nvPr/>
          </p:nvSpPr>
          <p:spPr>
            <a:xfrm>
              <a:off x="7267403" y="2108361"/>
              <a:ext cx="1167671" cy="378213"/>
            </a:xfrm>
            <a:prstGeom prst="rect">
              <a:avLst/>
            </a:pr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5100"/>
                <a:buFont typeface="Arial"/>
                <a:buNone/>
                <a:tabLst/>
                <a:defRPr/>
              </a:pPr>
              <a:r>
                <a:rPr kumimoji="0" lang="it-IT" sz="2400" b="1" i="0" u="none" strike="noStrike" kern="0" cap="none" spc="0" normalizeH="0" baseline="0" noProof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Titillium Web"/>
                  <a:ea typeface="Titillium Web"/>
                  <a:cs typeface="Titillium Web"/>
                  <a:sym typeface="Titillium Web"/>
                </a:rPr>
                <a:t>82,26</a:t>
              </a:r>
              <a:endParaRPr kumimoji="0" sz="2400" b="1" i="0" u="none" strike="noStrike" kern="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tillium Web"/>
                <a:ea typeface="Titillium Web"/>
                <a:cs typeface="Titillium Web"/>
                <a:sym typeface="Titillium Web"/>
              </a:endParaRP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5100"/>
                <a:buFont typeface="Arial"/>
                <a:buNone/>
                <a:tabLst/>
                <a:defRPr/>
              </a:pPr>
              <a:r>
                <a:rPr kumimoji="0" lang="it-IT" sz="2400" b="1" i="0" u="none" strike="noStrike" kern="0" cap="none" spc="0" normalizeH="0" baseline="0" noProof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Titillium Web"/>
                  <a:ea typeface="Titillium Web"/>
                  <a:cs typeface="Titillium Web"/>
                  <a:sym typeface="Titillium Web"/>
                </a:rPr>
                <a:t>mln €</a:t>
              </a:r>
              <a:endParaRPr kumimoji="0" sz="2400" b="1" i="0" u="none" strike="noStrike" kern="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tillium Web"/>
                <a:ea typeface="Titillium Web"/>
                <a:cs typeface="Titillium Web"/>
                <a:sym typeface="Titillium Web"/>
              </a:endParaRPr>
            </a:p>
          </p:txBody>
        </p:sp>
      </p:grpSp>
      <p:sp>
        <p:nvSpPr>
          <p:cNvPr id="19" name="Google Shape;118;p4">
            <a:extLst>
              <a:ext uri="{FF2B5EF4-FFF2-40B4-BE49-F238E27FC236}">
                <a16:creationId xmlns:a16="http://schemas.microsoft.com/office/drawing/2014/main" id="{80297B4E-95EE-125D-AE47-C6A5FDF005E5}"/>
              </a:ext>
            </a:extLst>
          </p:cNvPr>
          <p:cNvSpPr txBox="1"/>
          <p:nvPr/>
        </p:nvSpPr>
        <p:spPr>
          <a:xfrm>
            <a:off x="7526313" y="2187914"/>
            <a:ext cx="2052209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45700" anchor="t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tabLst/>
              <a:defRPr/>
            </a:pPr>
            <a:r>
              <a:rPr kumimoji="0" lang="it-IT" sz="2400" b="1" i="0" u="none" strike="noStrike" kern="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tillium Web"/>
                <a:ea typeface="+mn-ea"/>
                <a:cs typeface="Arial"/>
                <a:sym typeface="Titillium Web"/>
              </a:rPr>
              <a:t>REACT-EU</a:t>
            </a:r>
            <a:endParaRPr kumimoji="0" lang="it-IT" sz="2400" b="1" i="0" u="none" strike="noStrike" kern="0" cap="none" spc="0" normalizeH="0" baseline="0" noProof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tillium Web"/>
              <a:ea typeface="+mn-ea"/>
              <a:cs typeface="Arial"/>
              <a:sym typeface="Arial"/>
            </a:endParaRPr>
          </a:p>
        </p:txBody>
      </p:sp>
      <p:sp>
        <p:nvSpPr>
          <p:cNvPr id="20" name="Figura a mano libera: forma 19">
            <a:extLst>
              <a:ext uri="{FF2B5EF4-FFF2-40B4-BE49-F238E27FC236}">
                <a16:creationId xmlns:a16="http://schemas.microsoft.com/office/drawing/2014/main" id="{20B78C47-93A2-BB02-481A-C1F6C1683C2D}"/>
              </a:ext>
            </a:extLst>
          </p:cNvPr>
          <p:cNvSpPr/>
          <p:nvPr/>
        </p:nvSpPr>
        <p:spPr>
          <a:xfrm>
            <a:off x="7300146" y="3798465"/>
            <a:ext cx="2128516" cy="673978"/>
          </a:xfrm>
          <a:custGeom>
            <a:avLst/>
            <a:gdLst>
              <a:gd name="connsiteX0" fmla="*/ 0 w 3199165"/>
              <a:gd name="connsiteY0" fmla="*/ 0 h 3384722"/>
              <a:gd name="connsiteX1" fmla="*/ 3199165 w 3199165"/>
              <a:gd name="connsiteY1" fmla="*/ 0 h 3384722"/>
              <a:gd name="connsiteX2" fmla="*/ 3199165 w 3199165"/>
              <a:gd name="connsiteY2" fmla="*/ 3384722 h 3384722"/>
              <a:gd name="connsiteX3" fmla="*/ 0 w 3199165"/>
              <a:gd name="connsiteY3" fmla="*/ 3384722 h 3384722"/>
              <a:gd name="connsiteX4" fmla="*/ 0 w 3199165"/>
              <a:gd name="connsiteY4" fmla="*/ 0 h 33847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199165" h="3384722">
                <a:moveTo>
                  <a:pt x="0" y="0"/>
                </a:moveTo>
                <a:lnTo>
                  <a:pt x="3199165" y="0"/>
                </a:lnTo>
                <a:lnTo>
                  <a:pt x="3199165" y="3384722"/>
                </a:lnTo>
                <a:lnTo>
                  <a:pt x="0" y="3384722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0" tIns="0" rIns="0" bIns="0" numCol="1" spcCol="1270" anchor="t" anchorCtr="0">
            <a:noAutofit/>
          </a:bodyPr>
          <a:lstStyle/>
          <a:p>
            <a:pPr lvl="1" algn="ctr" defTabSz="6223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</a:pPr>
            <a:br>
              <a:rPr lang="it-IT" sz="2400" kern="1200">
                <a:latin typeface="Titillium Web" panose="00000500000000000000" pitchFamily="2" charset="0"/>
              </a:rPr>
            </a:br>
            <a:r>
              <a:rPr lang="it-IT" sz="2400" b="1" kern="1200">
                <a:solidFill>
                  <a:srgbClr val="002060"/>
                </a:solidFill>
                <a:latin typeface="Titillium Web" panose="00000500000000000000" pitchFamily="2" charset="0"/>
              </a:rPr>
              <a:t>35</a:t>
            </a:r>
            <a:r>
              <a:rPr lang="it-IT" sz="2400" b="1" kern="1200">
                <a:solidFill>
                  <a:srgbClr val="C00000"/>
                </a:solidFill>
                <a:latin typeface="Titillium Web" panose="00000500000000000000" pitchFamily="2" charset="0"/>
              </a:rPr>
              <a:t> </a:t>
            </a:r>
            <a:r>
              <a:rPr lang="it-IT" sz="2400" b="1" kern="1200">
                <a:latin typeface="Titillium Web" panose="00000500000000000000" pitchFamily="2" charset="0"/>
              </a:rPr>
              <a:t>interventi</a:t>
            </a:r>
            <a:endParaRPr lang="it-IT" sz="2400" kern="1200">
              <a:latin typeface="Titillium Web" panose="00000500000000000000" pitchFamily="2" charset="0"/>
            </a:endParaRPr>
          </a:p>
          <a:p>
            <a:pPr lvl="1" algn="ctr" defTabSz="6223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</a:pPr>
            <a:endParaRPr lang="it-IT" sz="2400" kern="1200">
              <a:latin typeface="Titillium Web" panose="00000500000000000000" pitchFamily="2" charset="0"/>
            </a:endParaRPr>
          </a:p>
        </p:txBody>
      </p:sp>
      <p:sp>
        <p:nvSpPr>
          <p:cNvPr id="24" name="Rettangolo 23"/>
          <p:cNvSpPr/>
          <p:nvPr/>
        </p:nvSpPr>
        <p:spPr>
          <a:xfrm>
            <a:off x="471071" y="5642730"/>
            <a:ext cx="1148556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1600" b="1">
                <a:latin typeface="Titillium Web" panose="00000500000000000000" pitchFamily="2" charset="0"/>
              </a:rPr>
              <a:t>Per sostenere l’incremento prezzi dei progetti PNRR sono stati assegnati a Milano</a:t>
            </a:r>
            <a:br>
              <a:rPr lang="it-IT" sz="1600" b="1">
                <a:latin typeface="Titillium Web" panose="00000500000000000000" pitchFamily="2" charset="0"/>
              </a:rPr>
            </a:br>
            <a:r>
              <a:rPr lang="it-IT" sz="1600" b="1">
                <a:latin typeface="Titillium Web" panose="00000500000000000000" pitchFamily="2" charset="0"/>
              </a:rPr>
              <a:t> 44,09 mln € con FOI 2022 e </a:t>
            </a:r>
            <a:r>
              <a:rPr lang="en-US" sz="1600" b="1">
                <a:latin typeface="Titillium Web" panose="00000500000000000000" pitchFamily="2" charset="0"/>
              </a:rPr>
              <a:t>50,19 </a:t>
            </a:r>
            <a:r>
              <a:rPr lang="en-US" sz="1600" b="1" err="1">
                <a:latin typeface="Titillium Web" panose="00000500000000000000" pitchFamily="2" charset="0"/>
              </a:rPr>
              <a:t>mln</a:t>
            </a:r>
            <a:r>
              <a:rPr lang="en-US" sz="1600" b="1">
                <a:latin typeface="Titillium Web" panose="00000500000000000000" pitchFamily="2" charset="0"/>
              </a:rPr>
              <a:t> </a:t>
            </a:r>
            <a:r>
              <a:rPr lang="it-IT" sz="1600" b="1">
                <a:latin typeface="Titillium Web" panose="00000500000000000000" pitchFamily="2" charset="0"/>
              </a:rPr>
              <a:t>€  (totale in attesa di conferma) con FOI 2023. </a:t>
            </a:r>
          </a:p>
        </p:txBody>
      </p:sp>
      <p:sp>
        <p:nvSpPr>
          <p:cNvPr id="22" name="Google Shape;132;p4">
            <a:extLst>
              <a:ext uri="{FF2B5EF4-FFF2-40B4-BE49-F238E27FC236}">
                <a16:creationId xmlns:a16="http://schemas.microsoft.com/office/drawing/2014/main" id="{A678FBFB-D7A3-6E4E-9770-3F4B316246D9}"/>
              </a:ext>
            </a:extLst>
          </p:cNvPr>
          <p:cNvSpPr txBox="1"/>
          <p:nvPr/>
        </p:nvSpPr>
        <p:spPr>
          <a:xfrm>
            <a:off x="4755843" y="2020757"/>
            <a:ext cx="2128516" cy="7386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Tx/>
              <a:buNone/>
              <a:tabLst/>
              <a:defRPr/>
            </a:pPr>
            <a:r>
              <a:rPr kumimoji="0" lang="it-IT" sz="2400" b="1" i="0" u="none" strike="noStrike" kern="0" cap="none" spc="0" normalizeH="0" baseline="0" noProof="0">
                <a:ln>
                  <a:noFill/>
                </a:ln>
                <a:solidFill>
                  <a:srgbClr val="FF9933"/>
                </a:solidFill>
                <a:effectLst/>
                <a:uLnTx/>
                <a:uFillTx/>
                <a:latin typeface="Titillium Web"/>
                <a:ea typeface="+mn-ea"/>
                <a:cs typeface="Arial"/>
                <a:sym typeface="Titillium Web"/>
              </a:rPr>
              <a:t>Totale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Tx/>
              <a:buNone/>
              <a:tabLst/>
              <a:defRPr/>
            </a:pPr>
            <a:r>
              <a:rPr kumimoji="0" lang="it-IT" b="1" i="0" u="none" strike="noStrike" kern="0" cap="none" spc="0" normalizeH="0" baseline="0" noProof="0">
                <a:ln>
                  <a:noFill/>
                </a:ln>
                <a:solidFill>
                  <a:srgbClr val="FF9933"/>
                </a:solidFill>
                <a:effectLst/>
                <a:uLnTx/>
                <a:uFillTx/>
                <a:latin typeface="Titillium Web"/>
                <a:ea typeface="+mn-ea"/>
                <a:cs typeface="Arial"/>
                <a:sym typeface="Titillium Web"/>
              </a:rPr>
              <a:t>PNRR +PNC</a:t>
            </a:r>
          </a:p>
        </p:txBody>
      </p:sp>
      <p:grpSp>
        <p:nvGrpSpPr>
          <p:cNvPr id="23" name="Gruppo 22">
            <a:extLst>
              <a:ext uri="{FF2B5EF4-FFF2-40B4-BE49-F238E27FC236}">
                <a16:creationId xmlns:a16="http://schemas.microsoft.com/office/drawing/2014/main" id="{57FB8653-3D46-99D5-2C66-CE8612D6ED2B}"/>
              </a:ext>
            </a:extLst>
          </p:cNvPr>
          <p:cNvGrpSpPr/>
          <p:nvPr/>
        </p:nvGrpSpPr>
        <p:grpSpPr>
          <a:xfrm>
            <a:off x="4906750" y="2815475"/>
            <a:ext cx="1826747" cy="1268009"/>
            <a:chOff x="6679845" y="1770498"/>
            <a:chExt cx="1317600" cy="1697986"/>
          </a:xfrm>
          <a:solidFill>
            <a:srgbClr val="FF9933"/>
          </a:solidFill>
        </p:grpSpPr>
        <p:sp>
          <p:nvSpPr>
            <p:cNvPr id="25" name="Google Shape;131;p4">
              <a:extLst>
                <a:ext uri="{FF2B5EF4-FFF2-40B4-BE49-F238E27FC236}">
                  <a16:creationId xmlns:a16="http://schemas.microsoft.com/office/drawing/2014/main" id="{F81F371E-0EB5-DC06-E3DC-350B69EE601F}"/>
                </a:ext>
              </a:extLst>
            </p:cNvPr>
            <p:cNvSpPr/>
            <p:nvPr/>
          </p:nvSpPr>
          <p:spPr>
            <a:xfrm>
              <a:off x="6679845" y="1770498"/>
              <a:ext cx="1317600" cy="1697986"/>
            </a:xfrm>
            <a:prstGeom prst="rect">
              <a:avLst/>
            </a:prstGeom>
            <a:grpFill/>
            <a:ln w="25400" cap="flat" cmpd="sng">
              <a:noFill/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5100"/>
                <a:buFont typeface="Arial"/>
                <a:buNone/>
                <a:tabLst/>
                <a:defRPr/>
              </a:pPr>
              <a:endParaRPr kumimoji="0" lang="it-IT" sz="21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tillium Web"/>
                <a:ea typeface="Titillium Web"/>
                <a:cs typeface="Titillium Web"/>
                <a:sym typeface="Titillium Web"/>
              </a:endParaRPr>
            </a:p>
          </p:txBody>
        </p:sp>
        <p:sp>
          <p:nvSpPr>
            <p:cNvPr id="26" name="Google Shape;133;p4">
              <a:extLst>
                <a:ext uri="{FF2B5EF4-FFF2-40B4-BE49-F238E27FC236}">
                  <a16:creationId xmlns:a16="http://schemas.microsoft.com/office/drawing/2014/main" id="{CDCF020C-050E-5150-5D2A-CEE72935BE04}"/>
                </a:ext>
              </a:extLst>
            </p:cNvPr>
            <p:cNvSpPr/>
            <p:nvPr/>
          </p:nvSpPr>
          <p:spPr>
            <a:xfrm>
              <a:off x="6747211" y="2353066"/>
              <a:ext cx="1182836" cy="410321"/>
            </a:xfrm>
            <a:prstGeom prst="rect">
              <a:avLst/>
            </a:pr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5100"/>
                <a:buFont typeface="Arial"/>
                <a:buNone/>
                <a:tabLst/>
                <a:defRPr/>
              </a:pPr>
              <a:r>
                <a:rPr kumimoji="0" lang="it-IT" sz="2400" b="1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tillium Web"/>
                  <a:ea typeface="Titillium Web"/>
                  <a:cs typeface="Titillium Web"/>
                  <a:sym typeface="Titillium Web"/>
                </a:rPr>
                <a:t>886,73 €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5100"/>
                <a:buFont typeface="Arial"/>
                <a:buNone/>
                <a:tabLst/>
                <a:defRPr/>
              </a:pPr>
              <a:r>
                <a:rPr kumimoji="0" lang="it-IT" b="1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tillium Web"/>
                  <a:ea typeface="Titillium Web"/>
                  <a:cs typeface="Titillium Web"/>
                  <a:sym typeface="Titillium Web"/>
                </a:rPr>
                <a:t>Mln €</a:t>
              </a:r>
            </a:p>
          </p:txBody>
        </p:sp>
      </p:grpSp>
      <p:sp>
        <p:nvSpPr>
          <p:cNvPr id="27" name="Figura a mano libera: forma 26">
            <a:extLst>
              <a:ext uri="{FF2B5EF4-FFF2-40B4-BE49-F238E27FC236}">
                <a16:creationId xmlns:a16="http://schemas.microsoft.com/office/drawing/2014/main" id="{321E824A-3B04-5E88-F7E3-3AAE0815D196}"/>
              </a:ext>
            </a:extLst>
          </p:cNvPr>
          <p:cNvSpPr/>
          <p:nvPr/>
        </p:nvSpPr>
        <p:spPr>
          <a:xfrm>
            <a:off x="4525694" y="3891852"/>
            <a:ext cx="2128516" cy="673978"/>
          </a:xfrm>
          <a:custGeom>
            <a:avLst/>
            <a:gdLst>
              <a:gd name="connsiteX0" fmla="*/ 0 w 3199165"/>
              <a:gd name="connsiteY0" fmla="*/ 0 h 3384722"/>
              <a:gd name="connsiteX1" fmla="*/ 3199165 w 3199165"/>
              <a:gd name="connsiteY1" fmla="*/ 0 h 3384722"/>
              <a:gd name="connsiteX2" fmla="*/ 3199165 w 3199165"/>
              <a:gd name="connsiteY2" fmla="*/ 3384722 h 3384722"/>
              <a:gd name="connsiteX3" fmla="*/ 0 w 3199165"/>
              <a:gd name="connsiteY3" fmla="*/ 3384722 h 3384722"/>
              <a:gd name="connsiteX4" fmla="*/ 0 w 3199165"/>
              <a:gd name="connsiteY4" fmla="*/ 0 h 33847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199165" h="3384722">
                <a:moveTo>
                  <a:pt x="0" y="0"/>
                </a:moveTo>
                <a:lnTo>
                  <a:pt x="3199165" y="0"/>
                </a:lnTo>
                <a:lnTo>
                  <a:pt x="3199165" y="3384722"/>
                </a:lnTo>
                <a:lnTo>
                  <a:pt x="0" y="3384722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0" tIns="0" rIns="0" bIns="0" numCol="1" spcCol="1270" anchor="t" anchorCtr="0">
            <a:noAutofit/>
          </a:bodyPr>
          <a:lstStyle/>
          <a:p>
            <a:pPr lvl="1" algn="ctr" defTabSz="6223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</a:pPr>
            <a:br>
              <a:rPr lang="it-IT" sz="1800" kern="1200">
                <a:latin typeface="Titillium Web" panose="00000500000000000000" pitchFamily="2" charset="0"/>
              </a:rPr>
            </a:br>
            <a:r>
              <a:rPr lang="it-IT" sz="2400" b="1" kern="0">
                <a:solidFill>
                  <a:srgbClr val="FF9933"/>
                </a:solidFill>
                <a:latin typeface="Titillium Web"/>
                <a:cs typeface="Arial"/>
              </a:rPr>
              <a:t>78</a:t>
            </a:r>
            <a:r>
              <a:rPr lang="it-IT" sz="2400" b="1" kern="1200">
                <a:solidFill>
                  <a:srgbClr val="C00000"/>
                </a:solidFill>
                <a:latin typeface="Titillium Web" panose="00000500000000000000" pitchFamily="2" charset="0"/>
              </a:rPr>
              <a:t> </a:t>
            </a:r>
            <a:r>
              <a:rPr lang="it-IT" sz="2400" b="1" kern="1200">
                <a:latin typeface="Titillium Web" panose="00000500000000000000" pitchFamily="2" charset="0"/>
              </a:rPr>
              <a:t>interventi</a:t>
            </a:r>
            <a:endParaRPr lang="it-IT" sz="2400" kern="1200">
              <a:latin typeface="Titillium Web" panose="00000500000000000000" pitchFamily="2" charset="0"/>
            </a:endParaRPr>
          </a:p>
          <a:p>
            <a:pPr lvl="1" algn="ctr" defTabSz="6223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</a:pPr>
            <a:endParaRPr lang="it-IT" sz="1800" kern="1200">
              <a:latin typeface="Titillium Web" panose="00000500000000000000" pitchFamily="2" charset="0"/>
            </a:endParaRPr>
          </a:p>
        </p:txBody>
      </p:sp>
      <p:pic>
        <p:nvPicPr>
          <p:cNvPr id="15" name="Elemento grafico 14" descr="Aggiungere con riempimento a tinta unita">
            <a:extLst>
              <a:ext uri="{FF2B5EF4-FFF2-40B4-BE49-F238E27FC236}">
                <a16:creationId xmlns:a16="http://schemas.microsoft.com/office/drawing/2014/main" id="{BDB3F8D9-6CC6-CD4A-DCB5-DDEAD205768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163438" y="3133653"/>
            <a:ext cx="401026" cy="400069"/>
          </a:xfrm>
          <a:prstGeom prst="rect">
            <a:avLst/>
          </a:prstGeom>
        </p:spPr>
      </p:pic>
      <p:grpSp>
        <p:nvGrpSpPr>
          <p:cNvPr id="18" name="Gruppo 17">
            <a:extLst>
              <a:ext uri="{FF2B5EF4-FFF2-40B4-BE49-F238E27FC236}">
                <a16:creationId xmlns:a16="http://schemas.microsoft.com/office/drawing/2014/main" id="{81FDA875-BD45-1956-E064-7011CCE22911}"/>
              </a:ext>
            </a:extLst>
          </p:cNvPr>
          <p:cNvGrpSpPr/>
          <p:nvPr/>
        </p:nvGrpSpPr>
        <p:grpSpPr>
          <a:xfrm>
            <a:off x="9578522" y="3227863"/>
            <a:ext cx="341170" cy="211647"/>
            <a:chOff x="8741328" y="3425302"/>
            <a:chExt cx="494901" cy="264768"/>
          </a:xfrm>
          <a:solidFill>
            <a:schemeClr val="bg1">
              <a:lumMod val="65000"/>
            </a:schemeClr>
          </a:solidFill>
        </p:grpSpPr>
        <p:sp>
          <p:nvSpPr>
            <p:cNvPr id="21" name="Rettangolo 20">
              <a:extLst>
                <a:ext uri="{FF2B5EF4-FFF2-40B4-BE49-F238E27FC236}">
                  <a16:creationId xmlns:a16="http://schemas.microsoft.com/office/drawing/2014/main" id="{2453268D-B106-008C-F79C-8EA1629985D7}"/>
                </a:ext>
              </a:extLst>
            </p:cNvPr>
            <p:cNvSpPr/>
            <p:nvPr/>
          </p:nvSpPr>
          <p:spPr>
            <a:xfrm>
              <a:off x="8741328" y="3425302"/>
              <a:ext cx="494901" cy="90694"/>
            </a:xfrm>
            <a:prstGeom prst="rect">
              <a:avLst/>
            </a:prstGeom>
            <a:grp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1800" b="0" i="0" u="none" strike="noStrike" kern="1200" cap="none" spc="0" normalizeH="0" baseline="0" noProof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8" name="Rettangolo 27">
              <a:extLst>
                <a:ext uri="{FF2B5EF4-FFF2-40B4-BE49-F238E27FC236}">
                  <a16:creationId xmlns:a16="http://schemas.microsoft.com/office/drawing/2014/main" id="{1027715F-9554-3724-9955-BBDE66E9AE38}"/>
                </a:ext>
              </a:extLst>
            </p:cNvPr>
            <p:cNvSpPr/>
            <p:nvPr/>
          </p:nvSpPr>
          <p:spPr>
            <a:xfrm>
              <a:off x="8741328" y="3599376"/>
              <a:ext cx="494901" cy="90694"/>
            </a:xfrm>
            <a:prstGeom prst="rect">
              <a:avLst/>
            </a:prstGeom>
            <a:grp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1800" b="0" i="0" u="none" strike="noStrike" kern="1200" cap="none" spc="0" normalizeH="0" baseline="0" noProof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9" name="Google Shape;132;p4">
            <a:extLst>
              <a:ext uri="{FF2B5EF4-FFF2-40B4-BE49-F238E27FC236}">
                <a16:creationId xmlns:a16="http://schemas.microsoft.com/office/drawing/2014/main" id="{224B61F4-36FA-B9EE-B2E0-539CEE96011A}"/>
              </a:ext>
            </a:extLst>
          </p:cNvPr>
          <p:cNvSpPr txBox="1"/>
          <p:nvPr/>
        </p:nvSpPr>
        <p:spPr>
          <a:xfrm>
            <a:off x="9800132" y="1967271"/>
            <a:ext cx="2128516" cy="7386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Tx/>
              <a:buNone/>
              <a:tabLst/>
              <a:defRPr/>
            </a:pPr>
            <a:r>
              <a:rPr kumimoji="0" lang="it-IT" sz="2400" b="1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Titillium Web"/>
                <a:ea typeface="+mn-ea"/>
                <a:cs typeface="Arial"/>
                <a:sym typeface="Titillium Web"/>
              </a:rPr>
              <a:t>Totale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Tx/>
              <a:buNone/>
              <a:tabLst/>
              <a:defRPr/>
            </a:pPr>
            <a:r>
              <a:rPr kumimoji="0" lang="it-IT" b="1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Titillium Web"/>
                <a:ea typeface="+mn-ea"/>
                <a:cs typeface="Arial"/>
                <a:sym typeface="Titillium Web"/>
              </a:rPr>
              <a:t>Complessivo</a:t>
            </a:r>
          </a:p>
        </p:txBody>
      </p:sp>
    </p:spTree>
    <p:extLst>
      <p:ext uri="{BB962C8B-B14F-4D97-AF65-F5344CB8AC3E}">
        <p14:creationId xmlns:p14="http://schemas.microsoft.com/office/powerpoint/2010/main" val="17509158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ttangolo 16">
            <a:extLst>
              <a:ext uri="{FF2B5EF4-FFF2-40B4-BE49-F238E27FC236}">
                <a16:creationId xmlns:a16="http://schemas.microsoft.com/office/drawing/2014/main" id="{50290A08-F343-CB6C-987B-3EE51D010DC0}"/>
              </a:ext>
            </a:extLst>
          </p:cNvPr>
          <p:cNvSpPr/>
          <p:nvPr/>
        </p:nvSpPr>
        <p:spPr>
          <a:xfrm>
            <a:off x="6139552" y="5896650"/>
            <a:ext cx="3982729" cy="705862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3"/>
            </a:solidFill>
            <a:prstDash val="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400" b="0" i="0" u="none" strike="noStrike" kern="1200" cap="none" spc="0" normalizeH="0" baseline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tillium Web" panose="00000500000000000000" pitchFamily="2" charset="0"/>
            </a:endParaRPr>
          </a:p>
        </p:txBody>
      </p:sp>
      <p:sp>
        <p:nvSpPr>
          <p:cNvPr id="18" name="CasellaDiTesto 17">
            <a:extLst>
              <a:ext uri="{FF2B5EF4-FFF2-40B4-BE49-F238E27FC236}">
                <a16:creationId xmlns:a16="http://schemas.microsoft.com/office/drawing/2014/main" id="{64CF9C0A-EFCF-C350-EBA4-43054FF5A1DD}"/>
              </a:ext>
            </a:extLst>
          </p:cNvPr>
          <p:cNvSpPr txBox="1"/>
          <p:nvPr/>
        </p:nvSpPr>
        <p:spPr>
          <a:xfrm>
            <a:off x="8178770" y="6073561"/>
            <a:ext cx="17976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b="1" i="0" u="none" strike="noStrike" kern="1200" cap="none" spc="0" normalizeH="0" baseline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tillium Web" panose="00000500000000000000" pitchFamily="2" charset="0"/>
              </a:rPr>
              <a:t>€ 7</a:t>
            </a:r>
            <a:r>
              <a:rPr lang="it-IT" sz="1600" b="1">
                <a:solidFill>
                  <a:prstClr val="black"/>
                </a:solidFill>
                <a:latin typeface="Titillium Web" panose="00000500000000000000" pitchFamily="2" charset="0"/>
              </a:rPr>
              <a:t>,26</a:t>
            </a:r>
            <a:r>
              <a:rPr lang="it-IT" b="1">
                <a:solidFill>
                  <a:prstClr val="black"/>
                </a:solidFill>
                <a:latin typeface="Titillium Web" panose="00000500000000000000" pitchFamily="2" charset="0"/>
              </a:rPr>
              <a:t> </a:t>
            </a:r>
            <a:r>
              <a:rPr kumimoji="0" lang="it-IT" b="1" i="0" u="none" strike="noStrike" kern="1200" cap="none" spc="0" normalizeH="0" baseline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tillium Web" panose="00000500000000000000" pitchFamily="2" charset="0"/>
              </a:rPr>
              <a:t>mln </a:t>
            </a:r>
            <a:endParaRPr kumimoji="0" lang="it-IT" b="0" i="0" u="none" strike="noStrike" kern="1200" cap="none" spc="0" normalizeH="0" baseline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tillium Web" panose="00000500000000000000" pitchFamily="2" charset="0"/>
            </a:endParaRPr>
          </a:p>
        </p:txBody>
      </p:sp>
      <p:sp>
        <p:nvSpPr>
          <p:cNvPr id="19" name="CasellaDiTesto 18">
            <a:extLst>
              <a:ext uri="{FF2B5EF4-FFF2-40B4-BE49-F238E27FC236}">
                <a16:creationId xmlns:a16="http://schemas.microsoft.com/office/drawing/2014/main" id="{8347778E-A117-8578-24EF-45AFB8FB10B4}"/>
              </a:ext>
            </a:extLst>
          </p:cNvPr>
          <p:cNvSpPr txBox="1"/>
          <p:nvPr/>
        </p:nvSpPr>
        <p:spPr>
          <a:xfrm>
            <a:off x="10088436" y="6124146"/>
            <a:ext cx="201350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it-IT" sz="1400" b="0" i="0" u="none" strike="noStrike" kern="1200" cap="none" spc="0" normalizeH="0" baseline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tillium Web" panose="00000500000000000000" pitchFamily="2" charset="0"/>
              </a:rPr>
              <a:t>REACT </a:t>
            </a:r>
            <a:r>
              <a:rPr kumimoji="0" lang="it-IT" sz="1400" b="1" i="0" u="none" strike="noStrike" kern="1200" cap="none" spc="0" normalizeH="0" baseline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tillium Web" panose="00000500000000000000" pitchFamily="2" charset="0"/>
              </a:rPr>
              <a:t>€  7</a:t>
            </a:r>
            <a:r>
              <a:rPr lang="it-IT" sz="1400" b="1">
                <a:solidFill>
                  <a:prstClr val="black"/>
                </a:solidFill>
                <a:latin typeface="Titillium Web" panose="00000500000000000000" pitchFamily="2" charset="0"/>
              </a:rPr>
              <a:t>,26</a:t>
            </a:r>
            <a:r>
              <a:rPr kumimoji="0" lang="it-IT" sz="1400" b="1" i="0" u="none" strike="noStrike" kern="1200" cap="none" spc="0" normalizeH="0" baseline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tillium Web" panose="00000500000000000000" pitchFamily="2" charset="0"/>
              </a:rPr>
              <a:t> mln </a:t>
            </a:r>
          </a:p>
        </p:txBody>
      </p:sp>
      <p:sp>
        <p:nvSpPr>
          <p:cNvPr id="10" name="Rettangolo 9">
            <a:extLst>
              <a:ext uri="{FF2B5EF4-FFF2-40B4-BE49-F238E27FC236}">
                <a16:creationId xmlns:a16="http://schemas.microsoft.com/office/drawing/2014/main" id="{77E2E825-2F4C-AD72-A4D5-0B39851B86A2}"/>
              </a:ext>
            </a:extLst>
          </p:cNvPr>
          <p:cNvSpPr/>
          <p:nvPr/>
        </p:nvSpPr>
        <p:spPr>
          <a:xfrm>
            <a:off x="0" y="763489"/>
            <a:ext cx="12192000" cy="70920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800" b="0" i="0" u="none" strike="noStrike" kern="1200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tillium Web" panose="00000500000000000000" pitchFamily="2" charset="0"/>
            </a:endParaRPr>
          </a:p>
        </p:txBody>
      </p:sp>
      <p:sp>
        <p:nvSpPr>
          <p:cNvPr id="36" name="Rettangolo 35">
            <a:extLst>
              <a:ext uri="{FF2B5EF4-FFF2-40B4-BE49-F238E27FC236}">
                <a16:creationId xmlns:a16="http://schemas.microsoft.com/office/drawing/2014/main" id="{FF6012FF-5597-D965-9C09-6A29A66C58DD}"/>
              </a:ext>
            </a:extLst>
          </p:cNvPr>
          <p:cNvSpPr/>
          <p:nvPr/>
        </p:nvSpPr>
        <p:spPr>
          <a:xfrm>
            <a:off x="516148" y="1536778"/>
            <a:ext cx="3675568" cy="845751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1"/>
            </a:solidFill>
            <a:prstDash val="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400" b="0" i="0" u="none" strike="noStrike" kern="1200" cap="none" spc="0" normalizeH="0" baseline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tillium Web" panose="00000500000000000000" pitchFamily="2" charset="0"/>
            </a:endParaRPr>
          </a:p>
        </p:txBody>
      </p:sp>
      <p:sp>
        <p:nvSpPr>
          <p:cNvPr id="114" name="Google Shape;114;p4"/>
          <p:cNvSpPr txBox="1">
            <a:spLocks noGrp="1"/>
          </p:cNvSpPr>
          <p:nvPr>
            <p:ph type="body" sz="quarter" idx="4294967295"/>
          </p:nvPr>
        </p:nvSpPr>
        <p:spPr>
          <a:xfrm>
            <a:off x="318811" y="60847"/>
            <a:ext cx="11485562" cy="7921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2500"/>
          </a:bodyPr>
          <a:lstStyle/>
          <a:p>
            <a:pPr marL="0" lvl="0" indent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ct val="80000"/>
              <a:buNone/>
            </a:pPr>
            <a:r>
              <a:rPr lang="it-IT" b="1">
                <a:solidFill>
                  <a:schemeClr val="tx1"/>
                </a:solidFill>
                <a:latin typeface="Titillium Web" panose="00000500000000000000" pitchFamily="2" charset="0"/>
                <a:cs typeface="+mj-cs"/>
              </a:rPr>
              <a:t>Next Generation EU: </a:t>
            </a:r>
            <a:r>
              <a:rPr lang="it-IT" b="1" err="1">
                <a:solidFill>
                  <a:schemeClr val="tx1"/>
                </a:solidFill>
                <a:latin typeface="Titillium Web" panose="00000500000000000000" pitchFamily="2" charset="0"/>
                <a:cs typeface="+mj-cs"/>
              </a:rPr>
              <a:t>Overview</a:t>
            </a:r>
            <a:r>
              <a:rPr lang="it-IT" b="1">
                <a:solidFill>
                  <a:schemeClr val="tx1"/>
                </a:solidFill>
                <a:latin typeface="Titillium Web" panose="00000500000000000000" pitchFamily="2" charset="0"/>
                <a:cs typeface="+mj-cs"/>
              </a:rPr>
              <a:t> risorse allocate per </a:t>
            </a:r>
            <a:r>
              <a:rPr lang="it-IT" b="1" err="1">
                <a:solidFill>
                  <a:schemeClr val="tx1"/>
                </a:solidFill>
                <a:latin typeface="Titillium Web" panose="00000500000000000000" pitchFamily="2" charset="0"/>
                <a:cs typeface="+mj-cs"/>
              </a:rPr>
              <a:t>layer</a:t>
            </a:r>
            <a:r>
              <a:rPr lang="it-IT" b="1">
                <a:solidFill>
                  <a:schemeClr val="tx1"/>
                </a:solidFill>
                <a:latin typeface="Titillium Web" panose="00000500000000000000" pitchFamily="2" charset="0"/>
                <a:cs typeface="+mj-cs"/>
              </a:rPr>
              <a:t> tematico</a:t>
            </a:r>
          </a:p>
        </p:txBody>
      </p:sp>
      <p:sp>
        <p:nvSpPr>
          <p:cNvPr id="47" name="Google Shape;180;p48">
            <a:extLst>
              <a:ext uri="{FF2B5EF4-FFF2-40B4-BE49-F238E27FC236}">
                <a16:creationId xmlns:a16="http://schemas.microsoft.com/office/drawing/2014/main" id="{F575A239-802A-056F-76EF-12A498067D5E}"/>
              </a:ext>
            </a:extLst>
          </p:cNvPr>
          <p:cNvSpPr txBox="1"/>
          <p:nvPr/>
        </p:nvSpPr>
        <p:spPr>
          <a:xfrm>
            <a:off x="9185448" y="6541734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tabLst/>
              <a:defRPr/>
            </a:pPr>
            <a:fld id="{00000000-1234-1234-1234-123412341234}" type="slidenum">
              <a:rPr kumimoji="0" lang="it-IT" sz="1100" b="0" i="0" u="none" strike="noStrike" kern="1200" cap="none" spc="0" normalizeH="0" baseline="0" noProof="0">
                <a:ln>
                  <a:noFill/>
                </a:ln>
                <a:solidFill>
                  <a:srgbClr val="7F7F7F"/>
                </a:solidFill>
                <a:effectLst/>
                <a:uLnTx/>
                <a:uFillTx/>
                <a:latin typeface="Titillium Web" panose="00000500000000000000" pitchFamily="2" charset="0"/>
                <a:ea typeface="Titillium Web"/>
                <a:cs typeface="Titillium Web"/>
                <a:sym typeface="Titillium Web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  <a:tabLst/>
                <a:defRPr/>
              </a:pPr>
              <a:t>4</a:t>
            </a:fld>
            <a:endParaRPr kumimoji="0" sz="1100" b="0" i="0" u="none" strike="noStrike" kern="1200" cap="none" spc="0" normalizeH="0" baseline="0" noProof="0">
              <a:ln>
                <a:noFill/>
              </a:ln>
              <a:solidFill>
                <a:srgbClr val="7F7F7F"/>
              </a:solidFill>
              <a:effectLst/>
              <a:uLnTx/>
              <a:uFillTx/>
              <a:latin typeface="Titillium Web" panose="00000500000000000000" pitchFamily="2" charset="0"/>
              <a:ea typeface="Titillium Web"/>
              <a:cs typeface="Titillium Web"/>
              <a:sym typeface="Titillium Web"/>
            </a:endParaRPr>
          </a:p>
        </p:txBody>
      </p:sp>
      <p:sp>
        <p:nvSpPr>
          <p:cNvPr id="26" name="CasellaDiTesto 25">
            <a:extLst>
              <a:ext uri="{FF2B5EF4-FFF2-40B4-BE49-F238E27FC236}">
                <a16:creationId xmlns:a16="http://schemas.microsoft.com/office/drawing/2014/main" id="{6EB9B8E9-8356-6FE2-8363-3C7F017439BD}"/>
              </a:ext>
            </a:extLst>
          </p:cNvPr>
          <p:cNvSpPr txBox="1"/>
          <p:nvPr/>
        </p:nvSpPr>
        <p:spPr>
          <a:xfrm>
            <a:off x="2178211" y="1752060"/>
            <a:ext cx="20135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000" b="1" i="0" u="none" strike="noStrike" kern="1200" cap="none" spc="0" normalizeH="0" baseline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tillium Web" panose="00000500000000000000" pitchFamily="2" charset="0"/>
              </a:rPr>
              <a:t>€ 19</a:t>
            </a:r>
            <a:r>
              <a:rPr lang="it-IT" sz="2000" b="1">
                <a:solidFill>
                  <a:prstClr val="black"/>
                </a:solidFill>
                <a:latin typeface="Titillium Web" panose="00000500000000000000" pitchFamily="2" charset="0"/>
              </a:rPr>
              <a:t>,47</a:t>
            </a:r>
            <a:r>
              <a:rPr kumimoji="0" lang="it-IT" sz="2000" b="1" i="0" u="none" strike="noStrike" kern="1200" cap="none" spc="0" normalizeH="0" baseline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tillium Web" panose="00000500000000000000" pitchFamily="2" charset="0"/>
              </a:rPr>
              <a:t> mln</a:t>
            </a:r>
            <a:endParaRPr kumimoji="0" lang="it-IT" sz="2000" b="0" i="0" u="none" strike="noStrike" kern="1200" cap="none" spc="0" normalizeH="0" baseline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tillium Web" panose="00000500000000000000" pitchFamily="2" charset="0"/>
            </a:endParaRPr>
          </a:p>
        </p:txBody>
      </p:sp>
      <p:sp>
        <p:nvSpPr>
          <p:cNvPr id="28" name="CasellaDiTesto 27">
            <a:extLst>
              <a:ext uri="{FF2B5EF4-FFF2-40B4-BE49-F238E27FC236}">
                <a16:creationId xmlns:a16="http://schemas.microsoft.com/office/drawing/2014/main" id="{9B85E118-B62E-B0D7-E933-523EBA34ECB8}"/>
              </a:ext>
            </a:extLst>
          </p:cNvPr>
          <p:cNvSpPr txBox="1"/>
          <p:nvPr/>
        </p:nvSpPr>
        <p:spPr>
          <a:xfrm>
            <a:off x="1136335" y="1761597"/>
            <a:ext cx="12173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800" b="1" i="0" u="none" strike="noStrike" kern="1200" cap="none" spc="0" normalizeH="0" baseline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tillium Web" panose="00000500000000000000" pitchFamily="2" charset="0"/>
              </a:rPr>
              <a:t>Digitale</a:t>
            </a:r>
            <a:endParaRPr kumimoji="0" lang="it-IT" sz="1600" b="0" i="0" u="none" strike="noStrike" kern="1200" cap="none" spc="0" normalizeH="0" baseline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tillium Web" panose="00000500000000000000" pitchFamily="2" charset="0"/>
            </a:endParaRPr>
          </a:p>
        </p:txBody>
      </p:sp>
      <p:pic>
        <p:nvPicPr>
          <p:cNvPr id="6" name="Picture 2">
            <a:extLst>
              <a:ext uri="{FF2B5EF4-FFF2-40B4-BE49-F238E27FC236}">
                <a16:creationId xmlns:a16="http://schemas.microsoft.com/office/drawing/2014/main" id="{0D71DCF1-99E3-EA13-72EF-C8E81641CD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12733" y="1695829"/>
            <a:ext cx="527645" cy="5276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Google Shape;120;p1">
            <a:extLst>
              <a:ext uri="{FF2B5EF4-FFF2-40B4-BE49-F238E27FC236}">
                <a16:creationId xmlns:a16="http://schemas.microsoft.com/office/drawing/2014/main" id="{C545A6D2-291A-04EF-209B-D1C56FAD2A85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263352" y="6264999"/>
            <a:ext cx="1045222" cy="562244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Rettangolo 6">
            <a:extLst>
              <a:ext uri="{FF2B5EF4-FFF2-40B4-BE49-F238E27FC236}">
                <a16:creationId xmlns:a16="http://schemas.microsoft.com/office/drawing/2014/main" id="{0E5C0AFB-4FD2-A7DF-E525-EE01EEB6F781}"/>
              </a:ext>
            </a:extLst>
          </p:cNvPr>
          <p:cNvSpPr/>
          <p:nvPr/>
        </p:nvSpPr>
        <p:spPr>
          <a:xfrm>
            <a:off x="512531" y="2515178"/>
            <a:ext cx="3675568" cy="845751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1"/>
            </a:solidFill>
            <a:prstDash val="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400" b="0" i="0" u="none" strike="noStrike" kern="1200" cap="none" spc="0" normalizeH="0" baseline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tillium Web" panose="00000500000000000000" pitchFamily="2" charset="0"/>
            </a:endParaRPr>
          </a:p>
        </p:txBody>
      </p:sp>
      <p:sp>
        <p:nvSpPr>
          <p:cNvPr id="13" name="CasellaDiTesto 12">
            <a:extLst>
              <a:ext uri="{FF2B5EF4-FFF2-40B4-BE49-F238E27FC236}">
                <a16:creationId xmlns:a16="http://schemas.microsoft.com/office/drawing/2014/main" id="{EADE1421-81C6-DDA8-0E6D-65B1347FD60C}"/>
              </a:ext>
            </a:extLst>
          </p:cNvPr>
          <p:cNvSpPr txBox="1"/>
          <p:nvPr/>
        </p:nvSpPr>
        <p:spPr>
          <a:xfrm>
            <a:off x="2005918" y="2736864"/>
            <a:ext cx="21821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000" b="1" i="0" u="none" strike="noStrike" kern="1200" cap="none" spc="0" normalizeH="0" baseline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tillium Web" panose="00000500000000000000" pitchFamily="2" charset="0"/>
              </a:rPr>
              <a:t>€ </a:t>
            </a:r>
            <a:r>
              <a:rPr lang="it-IT" sz="2000" b="1">
                <a:solidFill>
                  <a:prstClr val="black"/>
                </a:solidFill>
                <a:latin typeface="Titillium Web" panose="00000500000000000000" pitchFamily="2" charset="0"/>
              </a:rPr>
              <a:t>545,30 </a:t>
            </a:r>
            <a:r>
              <a:rPr kumimoji="0" lang="it-IT" sz="2000" b="1" i="0" u="none" strike="noStrike" kern="1200" cap="none" spc="0" normalizeH="0" baseline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tillium Web" panose="00000500000000000000" pitchFamily="2" charset="0"/>
              </a:rPr>
              <a:t>mln </a:t>
            </a:r>
            <a:endParaRPr kumimoji="0" lang="it-IT" sz="2000" b="0" i="0" u="none" strike="noStrike" kern="1200" cap="none" spc="0" normalizeH="0" baseline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tillium Web" panose="00000500000000000000" pitchFamily="2" charset="0"/>
            </a:endParaRPr>
          </a:p>
        </p:txBody>
      </p:sp>
      <p:sp>
        <p:nvSpPr>
          <p:cNvPr id="14" name="CasellaDiTesto 13">
            <a:extLst>
              <a:ext uri="{FF2B5EF4-FFF2-40B4-BE49-F238E27FC236}">
                <a16:creationId xmlns:a16="http://schemas.microsoft.com/office/drawing/2014/main" id="{B8CD36F3-0738-188E-377E-E2AE24FC0946}"/>
              </a:ext>
            </a:extLst>
          </p:cNvPr>
          <p:cNvSpPr txBox="1"/>
          <p:nvPr/>
        </p:nvSpPr>
        <p:spPr>
          <a:xfrm>
            <a:off x="1136335" y="2757080"/>
            <a:ext cx="12809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800" b="1" i="0" u="none" strike="noStrike" kern="1200" cap="none" spc="0" normalizeH="0" baseline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tillium Web" panose="00000500000000000000" pitchFamily="2" charset="0"/>
              </a:rPr>
              <a:t>Mobilità</a:t>
            </a:r>
            <a:endParaRPr kumimoji="0" lang="it-IT" sz="1600" b="0" i="0" u="none" strike="noStrike" kern="1200" cap="none" spc="0" normalizeH="0" baseline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tillium Web" panose="00000500000000000000" pitchFamily="2" charset="0"/>
            </a:endParaRPr>
          </a:p>
        </p:txBody>
      </p:sp>
      <p:pic>
        <p:nvPicPr>
          <p:cNvPr id="16" name="Picture 2">
            <a:extLst>
              <a:ext uri="{FF2B5EF4-FFF2-40B4-BE49-F238E27FC236}">
                <a16:creationId xmlns:a16="http://schemas.microsoft.com/office/drawing/2014/main" id="{0A174DC4-7A92-1E53-0DF0-0B5EF54D564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09116" y="2674229"/>
            <a:ext cx="527645" cy="5276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" name="Rettangolo 22">
            <a:extLst>
              <a:ext uri="{FF2B5EF4-FFF2-40B4-BE49-F238E27FC236}">
                <a16:creationId xmlns:a16="http://schemas.microsoft.com/office/drawing/2014/main" id="{31ACA6E4-C301-4BD3-B88C-797412C139B7}"/>
              </a:ext>
            </a:extLst>
          </p:cNvPr>
          <p:cNvSpPr/>
          <p:nvPr/>
        </p:nvSpPr>
        <p:spPr>
          <a:xfrm>
            <a:off x="516295" y="4421712"/>
            <a:ext cx="3675568" cy="845751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1"/>
            </a:solidFill>
            <a:prstDash val="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400" b="0" i="0" u="none" strike="noStrike" kern="1200" cap="none" spc="0" normalizeH="0" baseline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tillium Web" panose="00000500000000000000" pitchFamily="2" charset="0"/>
            </a:endParaRPr>
          </a:p>
        </p:txBody>
      </p:sp>
      <p:sp>
        <p:nvSpPr>
          <p:cNvPr id="24" name="CasellaDiTesto 23">
            <a:extLst>
              <a:ext uri="{FF2B5EF4-FFF2-40B4-BE49-F238E27FC236}">
                <a16:creationId xmlns:a16="http://schemas.microsoft.com/office/drawing/2014/main" id="{6978F255-392D-50F6-8C4F-B9463B44E973}"/>
              </a:ext>
            </a:extLst>
          </p:cNvPr>
          <p:cNvSpPr txBox="1"/>
          <p:nvPr/>
        </p:nvSpPr>
        <p:spPr>
          <a:xfrm>
            <a:off x="2178358" y="4654738"/>
            <a:ext cx="20135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000" b="1" i="0" u="none" strike="noStrike" kern="1200" cap="none" spc="0" normalizeH="0" baseline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tillium Web" panose="00000500000000000000" pitchFamily="2" charset="0"/>
              </a:rPr>
              <a:t>€ </a:t>
            </a:r>
            <a:r>
              <a:rPr lang="it-IT" sz="2000" b="1">
                <a:solidFill>
                  <a:prstClr val="black"/>
                </a:solidFill>
                <a:latin typeface="Titillium Web" panose="00000500000000000000" pitchFamily="2" charset="0"/>
              </a:rPr>
              <a:t>90,48</a:t>
            </a:r>
            <a:r>
              <a:rPr kumimoji="0" lang="it-IT" sz="2000" b="1" i="0" u="none" strike="noStrike" kern="1200" cap="none" spc="0" normalizeH="0" baseline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tillium Web" panose="00000500000000000000" pitchFamily="2" charset="0"/>
              </a:rPr>
              <a:t> mln </a:t>
            </a:r>
            <a:endParaRPr kumimoji="0" lang="it-IT" sz="2000" b="0" i="0" u="none" strike="noStrike" kern="1200" cap="none" spc="0" normalizeH="0" baseline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tillium Web" panose="00000500000000000000" pitchFamily="2" charset="0"/>
            </a:endParaRPr>
          </a:p>
        </p:txBody>
      </p:sp>
      <p:sp>
        <p:nvSpPr>
          <p:cNvPr id="25" name="CasellaDiTesto 24">
            <a:extLst>
              <a:ext uri="{FF2B5EF4-FFF2-40B4-BE49-F238E27FC236}">
                <a16:creationId xmlns:a16="http://schemas.microsoft.com/office/drawing/2014/main" id="{05A75F9F-B1A9-2907-AC75-351128155AE6}"/>
              </a:ext>
            </a:extLst>
          </p:cNvPr>
          <p:cNvSpPr txBox="1"/>
          <p:nvPr/>
        </p:nvSpPr>
        <p:spPr>
          <a:xfrm>
            <a:off x="1136335" y="4656866"/>
            <a:ext cx="8695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800" b="1" i="0" u="none" strike="noStrike" kern="1200" cap="none" spc="0" normalizeH="0" baseline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tillium Web" panose="00000500000000000000" pitchFamily="2" charset="0"/>
              </a:rPr>
              <a:t>Casa</a:t>
            </a:r>
            <a:endParaRPr kumimoji="0" lang="it-IT" sz="1600" b="0" i="0" u="none" strike="noStrike" kern="1200" cap="none" spc="0" normalizeH="0" baseline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tillium Web" panose="00000500000000000000" pitchFamily="2" charset="0"/>
            </a:endParaRPr>
          </a:p>
        </p:txBody>
      </p:sp>
      <p:pic>
        <p:nvPicPr>
          <p:cNvPr id="27" name="Picture 2">
            <a:extLst>
              <a:ext uri="{FF2B5EF4-FFF2-40B4-BE49-F238E27FC236}">
                <a16:creationId xmlns:a16="http://schemas.microsoft.com/office/drawing/2014/main" id="{54D8507C-40D1-1EBF-62F4-8D600175D0B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12879" y="4580763"/>
            <a:ext cx="527645" cy="5276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1" name="CasellaDiTesto 30">
            <a:extLst>
              <a:ext uri="{FF2B5EF4-FFF2-40B4-BE49-F238E27FC236}">
                <a16:creationId xmlns:a16="http://schemas.microsoft.com/office/drawing/2014/main" id="{6CDBA09D-32C0-C168-7BB5-69AD5A3DBE3F}"/>
              </a:ext>
            </a:extLst>
          </p:cNvPr>
          <p:cNvSpPr txBox="1"/>
          <p:nvPr/>
        </p:nvSpPr>
        <p:spPr>
          <a:xfrm>
            <a:off x="4169048" y="1695829"/>
            <a:ext cx="21982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it-IT" sz="1400" b="0" i="0" u="none" strike="noStrike" kern="1200" cap="none" spc="0" normalizeH="0" baseline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tillium Web" panose="00000500000000000000" pitchFamily="2" charset="0"/>
              </a:rPr>
              <a:t>PNRR </a:t>
            </a:r>
            <a:r>
              <a:rPr kumimoji="0" lang="it-IT" sz="1400" b="1" i="0" u="none" strike="noStrike" kern="1200" cap="none" spc="0" normalizeH="0" baseline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tillium Web" panose="00000500000000000000" pitchFamily="2" charset="0"/>
              </a:rPr>
              <a:t>€  18,80 mln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lang="it-IT" sz="1400">
                <a:solidFill>
                  <a:prstClr val="black"/>
                </a:solidFill>
                <a:latin typeface="Titillium Web" panose="00000500000000000000" pitchFamily="2" charset="0"/>
              </a:rPr>
              <a:t>REACT </a:t>
            </a:r>
            <a:r>
              <a:rPr kumimoji="0" lang="it-IT" sz="1400" b="1" i="0" u="none" strike="noStrike" kern="1200" cap="none" spc="0" normalizeH="0" baseline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tillium Web" panose="00000500000000000000" pitchFamily="2" charset="0"/>
              </a:rPr>
              <a:t>€  </a:t>
            </a:r>
            <a:r>
              <a:rPr lang="it-IT" sz="1400" b="1">
                <a:solidFill>
                  <a:prstClr val="black"/>
                </a:solidFill>
                <a:latin typeface="Titillium Web" panose="00000500000000000000" pitchFamily="2" charset="0"/>
              </a:rPr>
              <a:t>0,67 mln</a:t>
            </a:r>
            <a:endParaRPr kumimoji="0" lang="it-IT" sz="1400" i="0" u="none" strike="noStrike" kern="1200" cap="none" spc="0" normalizeH="0" baseline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tillium Web" panose="00000500000000000000" pitchFamily="2" charset="0"/>
            </a:endParaRPr>
          </a:p>
        </p:txBody>
      </p:sp>
      <p:sp>
        <p:nvSpPr>
          <p:cNvPr id="32" name="CasellaDiTesto 31">
            <a:extLst>
              <a:ext uri="{FF2B5EF4-FFF2-40B4-BE49-F238E27FC236}">
                <a16:creationId xmlns:a16="http://schemas.microsoft.com/office/drawing/2014/main" id="{7B7B2FBE-F1E1-111E-585B-401917203750}"/>
              </a:ext>
            </a:extLst>
          </p:cNvPr>
          <p:cNvSpPr txBox="1"/>
          <p:nvPr/>
        </p:nvSpPr>
        <p:spPr>
          <a:xfrm>
            <a:off x="4169048" y="2664378"/>
            <a:ext cx="213103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it-IT" sz="1400" b="0" i="0" u="none" strike="noStrike" kern="1200" cap="none" spc="0" normalizeH="0" baseline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tillium Web" panose="00000500000000000000" pitchFamily="2" charset="0"/>
              </a:rPr>
              <a:t>PNRR </a:t>
            </a:r>
            <a:r>
              <a:rPr kumimoji="0" lang="it-IT" sz="1400" b="1" i="0" u="none" strike="noStrike" kern="1200" cap="none" spc="0" normalizeH="0" baseline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tillium Web" panose="00000500000000000000" pitchFamily="2" charset="0"/>
              </a:rPr>
              <a:t>€  512,90 mln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lang="it-IT" sz="1400">
                <a:solidFill>
                  <a:prstClr val="black"/>
                </a:solidFill>
                <a:latin typeface="Titillium Web" panose="00000500000000000000" pitchFamily="2" charset="0"/>
              </a:rPr>
              <a:t>REACT </a:t>
            </a:r>
            <a:r>
              <a:rPr kumimoji="0" lang="it-IT" sz="1400" b="1" i="0" u="none" strike="noStrike" kern="1200" cap="none" spc="0" normalizeH="0" baseline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tillium Web" panose="00000500000000000000" pitchFamily="2" charset="0"/>
              </a:rPr>
              <a:t>€  32,40 mln</a:t>
            </a:r>
            <a:endParaRPr kumimoji="0" lang="it-IT" sz="1400" i="0" u="none" strike="noStrike" kern="1200" cap="none" spc="0" normalizeH="0" baseline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tillium Web" panose="00000500000000000000" pitchFamily="2" charset="0"/>
            </a:endParaRPr>
          </a:p>
        </p:txBody>
      </p:sp>
      <p:sp>
        <p:nvSpPr>
          <p:cNvPr id="33" name="CasellaDiTesto 32">
            <a:extLst>
              <a:ext uri="{FF2B5EF4-FFF2-40B4-BE49-F238E27FC236}">
                <a16:creationId xmlns:a16="http://schemas.microsoft.com/office/drawing/2014/main" id="{3A827C62-1452-563B-A098-55F82EEFBEFB}"/>
              </a:ext>
            </a:extLst>
          </p:cNvPr>
          <p:cNvSpPr txBox="1"/>
          <p:nvPr/>
        </p:nvSpPr>
        <p:spPr>
          <a:xfrm>
            <a:off x="4169048" y="3642351"/>
            <a:ext cx="22375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it-IT" sz="1400" b="0" i="0" u="none" strike="noStrike" kern="1200" cap="none" spc="0" normalizeH="0" baseline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tillium Web" panose="00000500000000000000" pitchFamily="2" charset="0"/>
              </a:rPr>
              <a:t>PNRR </a:t>
            </a:r>
            <a:r>
              <a:rPr kumimoji="0" lang="it-IT" sz="1400" b="1" i="0" u="none" strike="noStrike" kern="1200" cap="none" spc="0" normalizeH="0" baseline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tillium Web" panose="00000500000000000000" pitchFamily="2" charset="0"/>
              </a:rPr>
              <a:t>€ 49,20 mln</a:t>
            </a:r>
          </a:p>
          <a:p>
            <a:pPr marL="285750" indent="-285750">
              <a:buFont typeface="Wingdings" panose="05000000000000000000" pitchFamily="2" charset="2"/>
              <a:buChar char="ü"/>
              <a:defRPr/>
            </a:pPr>
            <a:r>
              <a:rPr lang="it-IT" sz="1400">
                <a:solidFill>
                  <a:prstClr val="black"/>
                </a:solidFill>
                <a:latin typeface="Titillium Web" panose="00000500000000000000" pitchFamily="2" charset="0"/>
              </a:rPr>
              <a:t>REACT </a:t>
            </a:r>
            <a:r>
              <a:rPr kumimoji="0" lang="it-IT" sz="1400" b="1" i="0" u="none" strike="noStrike" kern="1200" cap="none" spc="0" normalizeH="0" baseline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tillium Web" panose="00000500000000000000" pitchFamily="2" charset="0"/>
              </a:rPr>
              <a:t>€ 18,29 mln</a:t>
            </a:r>
          </a:p>
        </p:txBody>
      </p:sp>
      <p:sp>
        <p:nvSpPr>
          <p:cNvPr id="34" name="CasellaDiTesto 33">
            <a:extLst>
              <a:ext uri="{FF2B5EF4-FFF2-40B4-BE49-F238E27FC236}">
                <a16:creationId xmlns:a16="http://schemas.microsoft.com/office/drawing/2014/main" id="{6266E1B5-AD7A-2AC7-EF87-87A16761A473}"/>
              </a:ext>
            </a:extLst>
          </p:cNvPr>
          <p:cNvSpPr txBox="1"/>
          <p:nvPr/>
        </p:nvSpPr>
        <p:spPr>
          <a:xfrm>
            <a:off x="4169196" y="4596492"/>
            <a:ext cx="20135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it-IT" sz="1400" b="0" i="0" u="none" strike="noStrike" kern="1200" cap="none" spc="0" normalizeH="0" baseline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tillium Web" panose="00000500000000000000" pitchFamily="2" charset="0"/>
              </a:rPr>
              <a:t>PNRR </a:t>
            </a:r>
            <a:r>
              <a:rPr kumimoji="0" lang="it-IT" sz="1400" b="1" i="0" u="none" strike="noStrike" kern="1200" cap="none" spc="0" normalizeH="0" baseline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tillium Web" panose="00000500000000000000" pitchFamily="2" charset="0"/>
              </a:rPr>
              <a:t>€  </a:t>
            </a:r>
            <a:r>
              <a:rPr lang="it-IT" sz="1400" b="1">
                <a:solidFill>
                  <a:prstClr val="black"/>
                </a:solidFill>
                <a:latin typeface="Titillium Web" panose="00000500000000000000" pitchFamily="2" charset="0"/>
              </a:rPr>
              <a:t>80,</a:t>
            </a:r>
            <a:r>
              <a:rPr kumimoji="0" lang="it-IT" sz="1400" b="1" i="0" u="none" strike="noStrike" kern="1200" cap="none" spc="0" normalizeH="0" baseline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tillium Web" panose="00000500000000000000" pitchFamily="2" charset="0"/>
              </a:rPr>
              <a:t>98 mln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it-IT" sz="1400" b="0" i="0" u="none" strike="noStrike" kern="1200" cap="none" spc="0" normalizeH="0" baseline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tillium Web" panose="00000500000000000000" pitchFamily="2" charset="0"/>
              </a:rPr>
              <a:t>PNC </a:t>
            </a:r>
            <a:r>
              <a:rPr kumimoji="0" lang="it-IT" sz="1400" b="1" i="0" u="none" strike="noStrike" kern="1200" cap="none" spc="0" normalizeH="0" baseline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tillium Web" panose="00000500000000000000" pitchFamily="2" charset="0"/>
              </a:rPr>
              <a:t>€ 9,50 mln</a:t>
            </a:r>
          </a:p>
        </p:txBody>
      </p:sp>
      <p:sp>
        <p:nvSpPr>
          <p:cNvPr id="63" name="Rettangolo 62">
            <a:extLst>
              <a:ext uri="{FF2B5EF4-FFF2-40B4-BE49-F238E27FC236}">
                <a16:creationId xmlns:a16="http://schemas.microsoft.com/office/drawing/2014/main" id="{86888F4C-8251-DA8C-18D0-659CEBFAD0E5}"/>
              </a:ext>
            </a:extLst>
          </p:cNvPr>
          <p:cNvSpPr/>
          <p:nvPr/>
        </p:nvSpPr>
        <p:spPr>
          <a:xfrm>
            <a:off x="6422651" y="1536778"/>
            <a:ext cx="3675568" cy="845751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1"/>
            </a:solidFill>
            <a:prstDash val="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400" b="0" i="0" u="none" strike="noStrike" kern="1200" cap="none" spc="0" normalizeH="0" baseline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tillium Web" panose="00000500000000000000" pitchFamily="2" charset="0"/>
            </a:endParaRPr>
          </a:p>
        </p:txBody>
      </p:sp>
      <p:sp>
        <p:nvSpPr>
          <p:cNvPr id="64" name="CasellaDiTesto 63">
            <a:extLst>
              <a:ext uri="{FF2B5EF4-FFF2-40B4-BE49-F238E27FC236}">
                <a16:creationId xmlns:a16="http://schemas.microsoft.com/office/drawing/2014/main" id="{E4FBC896-5C79-2D92-9F9F-3891B7854439}"/>
              </a:ext>
            </a:extLst>
          </p:cNvPr>
          <p:cNvSpPr txBox="1"/>
          <p:nvPr/>
        </p:nvSpPr>
        <p:spPr>
          <a:xfrm>
            <a:off x="8084714" y="1752060"/>
            <a:ext cx="20135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000" b="1" i="0" u="none" strike="noStrike" kern="1200" cap="none" spc="0" normalizeH="0" baseline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tillium Web" panose="00000500000000000000" pitchFamily="2" charset="0"/>
              </a:rPr>
              <a:t>€ 103,08 mln </a:t>
            </a:r>
            <a:endParaRPr kumimoji="0" lang="it-IT" sz="2000" b="0" i="0" u="none" strike="noStrike" kern="1200" cap="none" spc="0" normalizeH="0" baseline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tillium Web" panose="00000500000000000000" pitchFamily="2" charset="0"/>
            </a:endParaRPr>
          </a:p>
        </p:txBody>
      </p:sp>
      <p:sp>
        <p:nvSpPr>
          <p:cNvPr id="65" name="CasellaDiTesto 64">
            <a:extLst>
              <a:ext uri="{FF2B5EF4-FFF2-40B4-BE49-F238E27FC236}">
                <a16:creationId xmlns:a16="http://schemas.microsoft.com/office/drawing/2014/main" id="{24D741DD-3508-E834-F4D3-9F1912F463DB}"/>
              </a:ext>
            </a:extLst>
          </p:cNvPr>
          <p:cNvSpPr txBox="1"/>
          <p:nvPr/>
        </p:nvSpPr>
        <p:spPr>
          <a:xfrm>
            <a:off x="7046880" y="1752060"/>
            <a:ext cx="12173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800" b="1" i="0" u="none" strike="noStrike" kern="1200" cap="none" spc="0" normalizeH="0" baseline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tillium Web" panose="00000500000000000000" pitchFamily="2" charset="0"/>
              </a:rPr>
              <a:t>Cultura</a:t>
            </a:r>
            <a:endParaRPr kumimoji="0" lang="it-IT" sz="1600" b="0" i="0" u="none" strike="noStrike" kern="1200" cap="none" spc="0" normalizeH="0" baseline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tillium Web" panose="00000500000000000000" pitchFamily="2" charset="0"/>
            </a:endParaRPr>
          </a:p>
        </p:txBody>
      </p:sp>
      <p:pic>
        <p:nvPicPr>
          <p:cNvPr id="66" name="Picture 2">
            <a:extLst>
              <a:ext uri="{FF2B5EF4-FFF2-40B4-BE49-F238E27FC236}">
                <a16:creationId xmlns:a16="http://schemas.microsoft.com/office/drawing/2014/main" id="{12D99404-C451-9B0C-2EB1-F9A050AD49B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519236" y="1695829"/>
            <a:ext cx="527645" cy="5276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7" name="Rettangolo 66">
            <a:extLst>
              <a:ext uri="{FF2B5EF4-FFF2-40B4-BE49-F238E27FC236}">
                <a16:creationId xmlns:a16="http://schemas.microsoft.com/office/drawing/2014/main" id="{2974983A-DA53-D723-261E-2D5BBF4BA9B9}"/>
              </a:ext>
            </a:extLst>
          </p:cNvPr>
          <p:cNvSpPr/>
          <p:nvPr/>
        </p:nvSpPr>
        <p:spPr>
          <a:xfrm>
            <a:off x="6419033" y="2512577"/>
            <a:ext cx="3675568" cy="845751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1"/>
            </a:solidFill>
            <a:prstDash val="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400" b="0" i="0" u="none" strike="noStrike" kern="1200" cap="none" spc="0" normalizeH="0" baseline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tillium Web" panose="00000500000000000000" pitchFamily="2" charset="0"/>
            </a:endParaRPr>
          </a:p>
        </p:txBody>
      </p:sp>
      <p:sp>
        <p:nvSpPr>
          <p:cNvPr id="68" name="CasellaDiTesto 67">
            <a:extLst>
              <a:ext uri="{FF2B5EF4-FFF2-40B4-BE49-F238E27FC236}">
                <a16:creationId xmlns:a16="http://schemas.microsoft.com/office/drawing/2014/main" id="{06C782A1-39E8-8B12-7BFD-5189D0A46F91}"/>
              </a:ext>
            </a:extLst>
          </p:cNvPr>
          <p:cNvSpPr txBox="1"/>
          <p:nvPr/>
        </p:nvSpPr>
        <p:spPr>
          <a:xfrm>
            <a:off x="8361575" y="2734263"/>
            <a:ext cx="17330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000" b="1" i="0" u="none" strike="noStrike" kern="1200" cap="none" spc="0" normalizeH="0" baseline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tillium Web" panose="00000500000000000000" pitchFamily="2" charset="0"/>
              </a:rPr>
              <a:t>€ </a:t>
            </a:r>
            <a:r>
              <a:rPr lang="it-IT" sz="2000" b="1">
                <a:solidFill>
                  <a:prstClr val="black"/>
                </a:solidFill>
                <a:latin typeface="Titillium Web" panose="00000500000000000000" pitchFamily="2" charset="0"/>
              </a:rPr>
              <a:t>95,37</a:t>
            </a:r>
            <a:r>
              <a:rPr kumimoji="0" lang="it-IT" sz="2000" b="1" i="0" u="none" strike="noStrike" kern="1200" cap="none" spc="0" normalizeH="0" baseline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tillium Web" panose="00000500000000000000" pitchFamily="2" charset="0"/>
              </a:rPr>
              <a:t> mln</a:t>
            </a:r>
            <a:endParaRPr kumimoji="0" lang="it-IT" sz="2000" b="0" i="0" u="none" strike="noStrike" kern="1200" cap="none" spc="0" normalizeH="0" baseline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tillium Web" panose="00000500000000000000" pitchFamily="2" charset="0"/>
            </a:endParaRPr>
          </a:p>
        </p:txBody>
      </p:sp>
      <p:sp>
        <p:nvSpPr>
          <p:cNvPr id="69" name="CasellaDiTesto 68">
            <a:extLst>
              <a:ext uri="{FF2B5EF4-FFF2-40B4-BE49-F238E27FC236}">
                <a16:creationId xmlns:a16="http://schemas.microsoft.com/office/drawing/2014/main" id="{B054824E-C42F-1EF6-9E4C-806AA93964CC}"/>
              </a:ext>
            </a:extLst>
          </p:cNvPr>
          <p:cNvSpPr txBox="1"/>
          <p:nvPr/>
        </p:nvSpPr>
        <p:spPr>
          <a:xfrm>
            <a:off x="7045070" y="2601419"/>
            <a:ext cx="16547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800" b="1" i="0" u="none" strike="noStrike" kern="1200" cap="none" spc="0" normalizeH="0" baseline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tillium Web" panose="00000500000000000000" pitchFamily="2" charset="0"/>
              </a:rPr>
              <a:t>Educazione e Scuole</a:t>
            </a:r>
            <a:endParaRPr kumimoji="0" lang="it-IT" sz="1600" b="0" i="0" u="none" strike="noStrike" kern="1200" cap="none" spc="0" normalizeH="0" baseline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tillium Web" panose="00000500000000000000" pitchFamily="2" charset="0"/>
            </a:endParaRPr>
          </a:p>
        </p:txBody>
      </p:sp>
      <p:pic>
        <p:nvPicPr>
          <p:cNvPr id="70" name="Picture 2">
            <a:extLst>
              <a:ext uri="{FF2B5EF4-FFF2-40B4-BE49-F238E27FC236}">
                <a16:creationId xmlns:a16="http://schemas.microsoft.com/office/drawing/2014/main" id="{9C108409-D5D3-13E7-B1BB-A274D1B1A3B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515618" y="2671628"/>
            <a:ext cx="527645" cy="5276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1" name="Rettangolo 70">
            <a:extLst>
              <a:ext uri="{FF2B5EF4-FFF2-40B4-BE49-F238E27FC236}">
                <a16:creationId xmlns:a16="http://schemas.microsoft.com/office/drawing/2014/main" id="{79275E03-A820-37E8-D782-AD405FBC2B16}"/>
              </a:ext>
            </a:extLst>
          </p:cNvPr>
          <p:cNvSpPr/>
          <p:nvPr/>
        </p:nvSpPr>
        <p:spPr>
          <a:xfrm>
            <a:off x="6426414" y="3470881"/>
            <a:ext cx="3675568" cy="845751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1"/>
            </a:solidFill>
            <a:prstDash val="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400" b="0" i="0" u="none" strike="noStrike" kern="1200" cap="none" spc="0" normalizeH="0" baseline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tillium Web" panose="00000500000000000000" pitchFamily="2" charset="0"/>
            </a:endParaRPr>
          </a:p>
        </p:txBody>
      </p:sp>
      <p:sp>
        <p:nvSpPr>
          <p:cNvPr id="72" name="CasellaDiTesto 71">
            <a:extLst>
              <a:ext uri="{FF2B5EF4-FFF2-40B4-BE49-F238E27FC236}">
                <a16:creationId xmlns:a16="http://schemas.microsoft.com/office/drawing/2014/main" id="{3BD3D570-F935-22A7-8CCE-5C6614C4FA0A}"/>
              </a:ext>
            </a:extLst>
          </p:cNvPr>
          <p:cNvSpPr txBox="1"/>
          <p:nvPr/>
        </p:nvSpPr>
        <p:spPr>
          <a:xfrm>
            <a:off x="8084861" y="3718541"/>
            <a:ext cx="20135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000" b="1" i="0" u="none" strike="noStrike" kern="1200" cap="none" spc="0" normalizeH="0" baseline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tillium Web" panose="00000500000000000000" pitchFamily="2" charset="0"/>
              </a:rPr>
              <a:t>€ 14,40 mln</a:t>
            </a:r>
            <a:endParaRPr kumimoji="0" lang="it-IT" sz="2000" b="0" i="0" u="none" strike="noStrike" kern="1200" cap="none" spc="0" normalizeH="0" baseline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tillium Web" panose="00000500000000000000" pitchFamily="2" charset="0"/>
            </a:endParaRPr>
          </a:p>
        </p:txBody>
      </p:sp>
      <p:sp>
        <p:nvSpPr>
          <p:cNvPr id="73" name="CasellaDiTesto 72">
            <a:extLst>
              <a:ext uri="{FF2B5EF4-FFF2-40B4-BE49-F238E27FC236}">
                <a16:creationId xmlns:a16="http://schemas.microsoft.com/office/drawing/2014/main" id="{41758527-CC74-D0B8-73BE-15D2200F204F}"/>
              </a:ext>
            </a:extLst>
          </p:cNvPr>
          <p:cNvSpPr txBox="1"/>
          <p:nvPr/>
        </p:nvSpPr>
        <p:spPr>
          <a:xfrm>
            <a:off x="7050643" y="3699369"/>
            <a:ext cx="16511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800" b="1" i="0" u="none" strike="noStrike" kern="1200" cap="none" spc="0" normalizeH="0" baseline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tillium Web" panose="00000500000000000000" pitchFamily="2" charset="0"/>
              </a:rPr>
              <a:t>Sport</a:t>
            </a:r>
            <a:endParaRPr kumimoji="0" lang="it-IT" sz="1600" b="0" i="0" u="none" strike="noStrike" kern="1200" cap="none" spc="0" normalizeH="0" baseline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tillium Web" panose="00000500000000000000" pitchFamily="2" charset="0"/>
            </a:endParaRPr>
          </a:p>
        </p:txBody>
      </p:sp>
      <p:pic>
        <p:nvPicPr>
          <p:cNvPr id="74" name="Picture 2">
            <a:extLst>
              <a:ext uri="{FF2B5EF4-FFF2-40B4-BE49-F238E27FC236}">
                <a16:creationId xmlns:a16="http://schemas.microsoft.com/office/drawing/2014/main" id="{44D1A99F-F515-3365-56D4-F56BAEBD362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519383" y="3629931"/>
            <a:ext cx="527645" cy="5276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5" name="Rettangolo 74">
            <a:extLst>
              <a:ext uri="{FF2B5EF4-FFF2-40B4-BE49-F238E27FC236}">
                <a16:creationId xmlns:a16="http://schemas.microsoft.com/office/drawing/2014/main" id="{4BA567AB-F9CB-FC83-4E96-106D6C02657B}"/>
              </a:ext>
            </a:extLst>
          </p:cNvPr>
          <p:cNvSpPr/>
          <p:nvPr/>
        </p:nvSpPr>
        <p:spPr>
          <a:xfrm>
            <a:off x="6426414" y="4426081"/>
            <a:ext cx="3675568" cy="845751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1"/>
            </a:solidFill>
            <a:prstDash val="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400" b="0" i="0" u="none" strike="noStrike" kern="1200" cap="none" spc="0" normalizeH="0" baseline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tillium Web" panose="00000500000000000000" pitchFamily="2" charset="0"/>
            </a:endParaRPr>
          </a:p>
        </p:txBody>
      </p:sp>
      <p:sp>
        <p:nvSpPr>
          <p:cNvPr id="76" name="CasellaDiTesto 75">
            <a:extLst>
              <a:ext uri="{FF2B5EF4-FFF2-40B4-BE49-F238E27FC236}">
                <a16:creationId xmlns:a16="http://schemas.microsoft.com/office/drawing/2014/main" id="{A2156AE5-BC1D-24EF-1DE5-BDAB3107508D}"/>
              </a:ext>
            </a:extLst>
          </p:cNvPr>
          <p:cNvSpPr txBox="1"/>
          <p:nvPr/>
        </p:nvSpPr>
        <p:spPr>
          <a:xfrm>
            <a:off x="8088477" y="4659107"/>
            <a:ext cx="20135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000" b="1" i="0" u="none" strike="noStrike" kern="1200" cap="none" spc="0" normalizeH="0" baseline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tillium Web" panose="00000500000000000000" pitchFamily="2" charset="0"/>
              </a:rPr>
              <a:t>€ 23,60 mln</a:t>
            </a:r>
            <a:endParaRPr kumimoji="0" lang="it-IT" sz="2000" b="0" i="0" u="none" strike="noStrike" kern="1200" cap="none" spc="0" normalizeH="0" baseline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tillium Web" panose="00000500000000000000" pitchFamily="2" charset="0"/>
            </a:endParaRPr>
          </a:p>
        </p:txBody>
      </p:sp>
      <p:sp>
        <p:nvSpPr>
          <p:cNvPr id="77" name="CasellaDiTesto 76">
            <a:extLst>
              <a:ext uri="{FF2B5EF4-FFF2-40B4-BE49-F238E27FC236}">
                <a16:creationId xmlns:a16="http://schemas.microsoft.com/office/drawing/2014/main" id="{13C26F09-0F01-3770-B020-4A763ACD911D}"/>
              </a:ext>
            </a:extLst>
          </p:cNvPr>
          <p:cNvSpPr txBox="1"/>
          <p:nvPr/>
        </p:nvSpPr>
        <p:spPr>
          <a:xfrm>
            <a:off x="7050643" y="4652356"/>
            <a:ext cx="16511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800" b="1" i="0" u="none" strike="noStrike" kern="1200" cap="none" spc="0" normalizeH="0" baseline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tillium Web" panose="00000500000000000000" pitchFamily="2" charset="0"/>
              </a:rPr>
              <a:t>Welfare</a:t>
            </a:r>
            <a:endParaRPr kumimoji="0" lang="it-IT" sz="1600" b="0" i="0" u="none" strike="noStrike" kern="1200" cap="none" spc="0" normalizeH="0" baseline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tillium Web" panose="00000500000000000000" pitchFamily="2" charset="0"/>
            </a:endParaRPr>
          </a:p>
        </p:txBody>
      </p:sp>
      <p:pic>
        <p:nvPicPr>
          <p:cNvPr id="78" name="Picture 2">
            <a:extLst>
              <a:ext uri="{FF2B5EF4-FFF2-40B4-BE49-F238E27FC236}">
                <a16:creationId xmlns:a16="http://schemas.microsoft.com/office/drawing/2014/main" id="{9C48EEA2-AAC3-61ED-D91B-84C4EC41988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522998" y="4585132"/>
            <a:ext cx="527645" cy="5276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9" name="CasellaDiTesto 78">
            <a:extLst>
              <a:ext uri="{FF2B5EF4-FFF2-40B4-BE49-F238E27FC236}">
                <a16:creationId xmlns:a16="http://schemas.microsoft.com/office/drawing/2014/main" id="{885D654F-33E2-6995-5987-0EECE17793CD}"/>
              </a:ext>
            </a:extLst>
          </p:cNvPr>
          <p:cNvSpPr txBox="1"/>
          <p:nvPr/>
        </p:nvSpPr>
        <p:spPr>
          <a:xfrm>
            <a:off x="10153596" y="1595610"/>
            <a:ext cx="20135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it-IT" sz="1400" b="0" i="0" u="none" strike="noStrike" kern="1200" cap="none" spc="0" normalizeH="0" baseline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tillium Web" panose="00000500000000000000" pitchFamily="2" charset="0"/>
              </a:rPr>
              <a:t>PNRR </a:t>
            </a:r>
            <a:r>
              <a:rPr kumimoji="0" lang="it-IT" sz="1400" b="1" i="0" u="none" strike="noStrike" kern="1200" cap="none" spc="0" normalizeH="0" baseline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tillium Web" panose="00000500000000000000" pitchFamily="2" charset="0"/>
              </a:rPr>
              <a:t>€ </a:t>
            </a:r>
            <a:r>
              <a:rPr lang="it-IT" sz="1400" b="1">
                <a:solidFill>
                  <a:prstClr val="black"/>
                </a:solidFill>
                <a:latin typeface="Titillium Web" panose="00000500000000000000" pitchFamily="2" charset="0"/>
              </a:rPr>
              <a:t>1,</a:t>
            </a:r>
            <a:r>
              <a:rPr kumimoji="0" lang="it-IT" sz="1400" b="1" i="0" u="none" strike="noStrike" kern="1200" cap="none" spc="0" normalizeH="0" baseline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tillium Web" panose="00000500000000000000" pitchFamily="2" charset="0"/>
              </a:rPr>
              <a:t>51 mln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it-IT" sz="1400" b="0" i="0" u="none" strike="noStrike" kern="1200" cap="none" spc="0" normalizeH="0" baseline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tillium Web" panose="00000500000000000000" pitchFamily="2" charset="0"/>
              </a:rPr>
              <a:t>PNC </a:t>
            </a:r>
            <a:r>
              <a:rPr kumimoji="0" lang="it-IT" sz="1400" b="1" i="0" u="none" strike="noStrike" kern="1200" cap="none" spc="0" normalizeH="0" baseline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tillium Web" panose="00000500000000000000" pitchFamily="2" charset="0"/>
              </a:rPr>
              <a:t>€ 101,57 mln</a:t>
            </a:r>
          </a:p>
        </p:txBody>
      </p:sp>
      <p:sp>
        <p:nvSpPr>
          <p:cNvPr id="80" name="CasellaDiTesto 79">
            <a:extLst>
              <a:ext uri="{FF2B5EF4-FFF2-40B4-BE49-F238E27FC236}">
                <a16:creationId xmlns:a16="http://schemas.microsoft.com/office/drawing/2014/main" id="{998BC60B-67EC-D8B5-088D-C2C8FC62B8BE}"/>
              </a:ext>
            </a:extLst>
          </p:cNvPr>
          <p:cNvSpPr txBox="1"/>
          <p:nvPr/>
        </p:nvSpPr>
        <p:spPr>
          <a:xfrm>
            <a:off x="10153596" y="2662974"/>
            <a:ext cx="224809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it-IT" sz="1400" b="0" i="0" u="none" strike="noStrike" kern="1200" cap="none" spc="0" normalizeH="0" baseline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tillium Web" panose="00000500000000000000" pitchFamily="2" charset="0"/>
              </a:rPr>
              <a:t>PNRR </a:t>
            </a:r>
            <a:r>
              <a:rPr kumimoji="0" lang="it-IT" sz="1400" b="1" i="0" u="none" strike="noStrike" kern="1200" cap="none" spc="0" normalizeH="0" baseline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tillium Web" panose="00000500000000000000" pitchFamily="2" charset="0"/>
              </a:rPr>
              <a:t>€ </a:t>
            </a:r>
            <a:r>
              <a:rPr lang="it-IT" sz="1400" b="1">
                <a:solidFill>
                  <a:prstClr val="black"/>
                </a:solidFill>
                <a:latin typeface="Titillium Web" panose="00000500000000000000" pitchFamily="2" charset="0"/>
              </a:rPr>
              <a:t>87</a:t>
            </a:r>
            <a:r>
              <a:rPr kumimoji="0" lang="it-IT" sz="1400" b="1" i="0" u="none" strike="noStrike" kern="1200" cap="none" spc="0" normalizeH="0" baseline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tillium Web" panose="00000500000000000000" pitchFamily="2" charset="0"/>
              </a:rPr>
              <a:t>,57 mln</a:t>
            </a:r>
          </a:p>
          <a:p>
            <a:pPr marL="285750" indent="-285750">
              <a:buFont typeface="Wingdings" panose="05000000000000000000" pitchFamily="2" charset="2"/>
              <a:buChar char="ü"/>
              <a:defRPr/>
            </a:pPr>
            <a:r>
              <a:rPr lang="it-IT" sz="1400">
                <a:solidFill>
                  <a:prstClr val="black"/>
                </a:solidFill>
                <a:latin typeface="Titillium Web" panose="00000500000000000000" pitchFamily="2" charset="0"/>
              </a:rPr>
              <a:t>REACT </a:t>
            </a:r>
            <a:r>
              <a:rPr kumimoji="0" lang="it-IT" sz="1400" b="1" i="0" u="none" strike="noStrike" kern="1200" cap="none" spc="0" normalizeH="0" baseline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tillium Web" panose="00000500000000000000" pitchFamily="2" charset="0"/>
              </a:rPr>
              <a:t>€ </a:t>
            </a:r>
            <a:r>
              <a:rPr lang="it-IT" sz="1400" b="1">
                <a:solidFill>
                  <a:prstClr val="black"/>
                </a:solidFill>
                <a:latin typeface="Titillium Web" panose="00000500000000000000" pitchFamily="2" charset="0"/>
              </a:rPr>
              <a:t>7</a:t>
            </a:r>
            <a:r>
              <a:rPr kumimoji="0" lang="it-IT" sz="1400" b="1" i="0" u="none" strike="noStrike" kern="1200" cap="none" spc="0" normalizeH="0" baseline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tillium Web" panose="00000500000000000000" pitchFamily="2" charset="0"/>
              </a:rPr>
              <a:t>,80 mln</a:t>
            </a:r>
          </a:p>
        </p:txBody>
      </p:sp>
      <p:sp>
        <p:nvSpPr>
          <p:cNvPr id="81" name="CasellaDiTesto 80">
            <a:extLst>
              <a:ext uri="{FF2B5EF4-FFF2-40B4-BE49-F238E27FC236}">
                <a16:creationId xmlns:a16="http://schemas.microsoft.com/office/drawing/2014/main" id="{D49B36EE-400B-062D-EC31-8DED4ACB603A}"/>
              </a:ext>
            </a:extLst>
          </p:cNvPr>
          <p:cNvSpPr txBox="1"/>
          <p:nvPr/>
        </p:nvSpPr>
        <p:spPr>
          <a:xfrm>
            <a:off x="10153743" y="3801993"/>
            <a:ext cx="201350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it-IT" sz="1400" b="0" i="0" u="none" strike="noStrike" kern="1200" cap="none" spc="0" normalizeH="0" baseline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tillium Web" panose="00000500000000000000" pitchFamily="2" charset="0"/>
              </a:rPr>
              <a:t>PNRR </a:t>
            </a:r>
            <a:r>
              <a:rPr kumimoji="0" lang="it-IT" sz="1400" b="1" i="0" u="none" strike="noStrike" kern="1200" cap="none" spc="0" normalizeH="0" baseline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tillium Web" panose="00000500000000000000" pitchFamily="2" charset="0"/>
              </a:rPr>
              <a:t>€ 14,40 mln</a:t>
            </a:r>
          </a:p>
        </p:txBody>
      </p:sp>
      <p:sp>
        <p:nvSpPr>
          <p:cNvPr id="82" name="CasellaDiTesto 81">
            <a:extLst>
              <a:ext uri="{FF2B5EF4-FFF2-40B4-BE49-F238E27FC236}">
                <a16:creationId xmlns:a16="http://schemas.microsoft.com/office/drawing/2014/main" id="{BCBE90E7-1414-7BFC-CD1A-D30DB6072321}"/>
              </a:ext>
            </a:extLst>
          </p:cNvPr>
          <p:cNvSpPr txBox="1"/>
          <p:nvPr/>
        </p:nvSpPr>
        <p:spPr>
          <a:xfrm>
            <a:off x="10153596" y="4587344"/>
            <a:ext cx="22704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it-IT" sz="1400" b="0" i="0" u="none" strike="noStrike" kern="1200" cap="none" spc="0" normalizeH="0" baseline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tillium Web" panose="00000500000000000000" pitchFamily="2" charset="0"/>
              </a:rPr>
              <a:t>PNRR </a:t>
            </a:r>
            <a:r>
              <a:rPr kumimoji="0" lang="it-IT" sz="1400" b="1" i="0" u="none" strike="noStrike" kern="1200" cap="none" spc="0" normalizeH="0" baseline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tillium Web" panose="00000500000000000000" pitchFamily="2" charset="0"/>
              </a:rPr>
              <a:t>€ 10,30 mln</a:t>
            </a:r>
          </a:p>
          <a:p>
            <a:pPr marL="285750" indent="-285750">
              <a:buFont typeface="Wingdings" panose="05000000000000000000" pitchFamily="2" charset="2"/>
              <a:buChar char="ü"/>
              <a:defRPr/>
            </a:pPr>
            <a:r>
              <a:rPr lang="it-IT" sz="1400">
                <a:solidFill>
                  <a:prstClr val="black"/>
                </a:solidFill>
                <a:latin typeface="Titillium Web" panose="00000500000000000000" pitchFamily="2" charset="0"/>
              </a:rPr>
              <a:t>REACT </a:t>
            </a:r>
            <a:r>
              <a:rPr kumimoji="0" lang="it-IT" sz="1400" b="1" i="0" u="none" strike="noStrike" kern="1200" cap="none" spc="0" normalizeH="0" baseline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tillium Web" panose="00000500000000000000" pitchFamily="2" charset="0"/>
              </a:rPr>
              <a:t>€ 13,30 mln</a:t>
            </a:r>
          </a:p>
        </p:txBody>
      </p:sp>
      <p:sp>
        <p:nvSpPr>
          <p:cNvPr id="2" name="Rettangolo 1">
            <a:extLst>
              <a:ext uri="{FF2B5EF4-FFF2-40B4-BE49-F238E27FC236}">
                <a16:creationId xmlns:a16="http://schemas.microsoft.com/office/drawing/2014/main" id="{3723B3EF-19D0-12D3-107C-B13259D34FC7}"/>
              </a:ext>
            </a:extLst>
          </p:cNvPr>
          <p:cNvSpPr/>
          <p:nvPr/>
        </p:nvSpPr>
        <p:spPr>
          <a:xfrm>
            <a:off x="511926" y="3461159"/>
            <a:ext cx="3675568" cy="845751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1"/>
            </a:solidFill>
            <a:prstDash val="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400" b="0" i="0" u="none" strike="noStrike" kern="1200" cap="none" spc="0" normalizeH="0" baseline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tillium Web" panose="00000500000000000000" pitchFamily="2" charset="0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CB7D08DA-8456-33D6-EE30-FCCAB0DB42A5}"/>
              </a:ext>
            </a:extLst>
          </p:cNvPr>
          <p:cNvSpPr txBox="1"/>
          <p:nvPr/>
        </p:nvSpPr>
        <p:spPr>
          <a:xfrm>
            <a:off x="2178357" y="3703907"/>
            <a:ext cx="20135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000" b="1" i="0" u="none" strike="noStrike" kern="1200" cap="none" spc="0" normalizeH="0" baseline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tillium Web" panose="00000500000000000000" pitchFamily="2" charset="0"/>
              </a:rPr>
              <a:t>€ 6</a:t>
            </a:r>
            <a:r>
              <a:rPr lang="it-IT" sz="2000" b="1">
                <a:solidFill>
                  <a:prstClr val="black"/>
                </a:solidFill>
                <a:latin typeface="Titillium Web" panose="00000500000000000000" pitchFamily="2" charset="0"/>
              </a:rPr>
              <a:t>7,49</a:t>
            </a:r>
            <a:r>
              <a:rPr kumimoji="0" lang="it-IT" sz="2000" b="1" i="0" u="none" strike="noStrike" kern="1200" cap="none" spc="0" normalizeH="0" baseline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tillium Web" panose="00000500000000000000" pitchFamily="2" charset="0"/>
              </a:rPr>
              <a:t> mln </a:t>
            </a:r>
            <a:endParaRPr kumimoji="0" lang="it-IT" sz="2000" b="0" i="0" u="none" strike="noStrike" kern="1200" cap="none" spc="0" normalizeH="0" baseline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tillium Web" panose="00000500000000000000" pitchFamily="2" charset="0"/>
            </a:endParaRP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50593817-639C-1FE5-6FB6-FA0B409BC97A}"/>
              </a:ext>
            </a:extLst>
          </p:cNvPr>
          <p:cNvSpPr txBox="1"/>
          <p:nvPr/>
        </p:nvSpPr>
        <p:spPr>
          <a:xfrm>
            <a:off x="1136335" y="3580796"/>
            <a:ext cx="165110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800" b="1" i="0" u="none" strike="noStrike" kern="1200" cap="none" spc="0" normalizeH="0" baseline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tillium Web" panose="00000500000000000000" pitchFamily="2" charset="0"/>
              </a:rPr>
              <a:t>Verde e Ambiente</a:t>
            </a:r>
            <a:endParaRPr kumimoji="0" lang="it-IT" sz="1600" b="0" i="0" u="none" strike="noStrike" kern="1200" cap="none" spc="0" normalizeH="0" baseline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tillium Web" panose="00000500000000000000" pitchFamily="2" charset="0"/>
            </a:endParaRPr>
          </a:p>
        </p:txBody>
      </p:sp>
      <p:pic>
        <p:nvPicPr>
          <p:cNvPr id="8" name="Picture 2">
            <a:extLst>
              <a:ext uri="{FF2B5EF4-FFF2-40B4-BE49-F238E27FC236}">
                <a16:creationId xmlns:a16="http://schemas.microsoft.com/office/drawing/2014/main" id="{1F033034-F2FD-37AA-078B-07C42ACF488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12878" y="3629932"/>
            <a:ext cx="527645" cy="5276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CasellaDiTesto 8">
            <a:extLst>
              <a:ext uri="{FF2B5EF4-FFF2-40B4-BE49-F238E27FC236}">
                <a16:creationId xmlns:a16="http://schemas.microsoft.com/office/drawing/2014/main" id="{09ECB153-CFD6-6D00-5ACE-A784EF9484A5}"/>
              </a:ext>
            </a:extLst>
          </p:cNvPr>
          <p:cNvSpPr txBox="1"/>
          <p:nvPr/>
        </p:nvSpPr>
        <p:spPr>
          <a:xfrm>
            <a:off x="516148" y="827576"/>
            <a:ext cx="108762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800" b="1" i="0" u="none" strike="noStrike" kern="1200" cap="none" spc="0" normalizeH="0" baseline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tillium Web" panose="00000500000000000000" pitchFamily="2" charset="0"/>
              </a:rPr>
              <a:t>€ 968</a:t>
            </a:r>
            <a:r>
              <a:rPr lang="it-IT" sz="2800" b="1">
                <a:solidFill>
                  <a:prstClr val="black"/>
                </a:solidFill>
                <a:latin typeface="Titillium Web" panose="00000500000000000000" pitchFamily="2" charset="0"/>
              </a:rPr>
              <a:t>,99 </a:t>
            </a:r>
            <a:r>
              <a:rPr kumimoji="0" lang="it-IT" sz="2800" b="1" i="0" u="none" strike="noStrike" kern="1200" cap="none" spc="0" normalizeH="0" baseline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tillium Web" panose="00000500000000000000" pitchFamily="2" charset="0"/>
              </a:rPr>
              <a:t>milioni </a:t>
            </a:r>
            <a:r>
              <a:rPr kumimoji="0" lang="it-IT" sz="1800" b="0" i="0" u="none" strike="noStrike" kern="1200" cap="none" spc="0" normalizeH="0" baseline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tillium Web" panose="00000500000000000000" pitchFamily="2" charset="0"/>
              </a:rPr>
              <a:t>di risorse allocate per </a:t>
            </a:r>
            <a:r>
              <a:rPr lang="it-IT" sz="2800" b="1">
                <a:solidFill>
                  <a:prstClr val="black"/>
                </a:solidFill>
                <a:latin typeface="Titillium Web" panose="00000500000000000000" pitchFamily="2" charset="0"/>
              </a:rPr>
              <a:t>113</a:t>
            </a:r>
            <a:r>
              <a:rPr kumimoji="0" lang="it-IT" sz="2800" b="1" i="0" u="none" strike="noStrike" kern="1200" cap="none" spc="0" normalizeH="0" baseline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tillium Web" panose="00000500000000000000" pitchFamily="2" charset="0"/>
              </a:rPr>
              <a:t> interventi </a:t>
            </a:r>
            <a:r>
              <a:rPr kumimoji="0" lang="it-IT" sz="1800" b="0" i="0" u="none" strike="noStrike" kern="1200" cap="none" spc="0" normalizeH="0" baseline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tillium Web" panose="00000500000000000000" pitchFamily="2" charset="0"/>
              </a:rPr>
              <a:t>suddivisi </a:t>
            </a:r>
            <a:r>
              <a:rPr lang="it-IT">
                <a:solidFill>
                  <a:prstClr val="black"/>
                </a:solidFill>
                <a:latin typeface="Titillium Web" panose="00000500000000000000" pitchFamily="2" charset="0"/>
              </a:rPr>
              <a:t>nei seguenti</a:t>
            </a:r>
            <a:r>
              <a:rPr kumimoji="0" lang="it-IT" sz="1800" b="0" i="0" u="none" strike="noStrike" kern="1200" cap="none" spc="0" normalizeH="0" baseline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tillium Web" panose="00000500000000000000" pitchFamily="2" charset="0"/>
              </a:rPr>
              <a:t> ambiti</a:t>
            </a:r>
            <a:r>
              <a:rPr kumimoji="0" lang="it-IT" sz="1800" b="0" i="0" u="none" strike="noStrike" kern="1200" cap="none" spc="0" normalizeH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tillium Web" panose="00000500000000000000" pitchFamily="2" charset="0"/>
              </a:rPr>
              <a:t> tematici:</a:t>
            </a:r>
            <a:endParaRPr kumimoji="0" lang="it-IT" sz="1800" b="0" i="0" u="none" strike="noStrike" kern="1200" cap="none" spc="0" normalizeH="0" baseline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tillium Web" panose="00000500000000000000" pitchFamily="2" charset="0"/>
            </a:endParaRPr>
          </a:p>
        </p:txBody>
      </p:sp>
      <p:pic>
        <p:nvPicPr>
          <p:cNvPr id="15" name="Immagine 14">
            <a:extLst>
              <a:ext uri="{FF2B5EF4-FFF2-40B4-BE49-F238E27FC236}">
                <a16:creationId xmlns:a16="http://schemas.microsoft.com/office/drawing/2014/main" id="{E066C1B7-3C91-C367-70F0-F209C42E9D04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283801" y="5993605"/>
            <a:ext cx="472465" cy="529200"/>
          </a:xfrm>
          <a:prstGeom prst="rect">
            <a:avLst/>
          </a:prstGeom>
        </p:spPr>
      </p:pic>
      <p:sp>
        <p:nvSpPr>
          <p:cNvPr id="20" name="CasellaDiTesto 19">
            <a:extLst>
              <a:ext uri="{FF2B5EF4-FFF2-40B4-BE49-F238E27FC236}">
                <a16:creationId xmlns:a16="http://schemas.microsoft.com/office/drawing/2014/main" id="{1880D4E0-535D-79F0-50C8-230204583C49}"/>
              </a:ext>
            </a:extLst>
          </p:cNvPr>
          <p:cNvSpPr txBox="1"/>
          <p:nvPr/>
        </p:nvSpPr>
        <p:spPr>
          <a:xfrm>
            <a:off x="6816658" y="5987971"/>
            <a:ext cx="20002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400" b="1" i="0" u="none" strike="noStrike" kern="1200" cap="none" spc="0" normalizeH="0" baseline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uLnTx/>
                <a:uFillTx/>
                <a:latin typeface="Titillium Web" panose="00000500000000000000" pitchFamily="2" charset="0"/>
              </a:rPr>
              <a:t>Assistenza tecnica e </a:t>
            </a:r>
            <a:r>
              <a:rPr kumimoji="0" lang="en-US" sz="1400" b="1" i="0" u="none" strike="noStrike" kern="1200" cap="none" spc="0" normalizeH="0" baseline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uLnTx/>
                <a:uFillTx/>
                <a:latin typeface="Titillium Web" panose="00000500000000000000" pitchFamily="2" charset="0"/>
              </a:rPr>
              <a:t>Capacity</a:t>
            </a:r>
            <a:r>
              <a:rPr kumimoji="0" lang="it-IT" sz="1400" b="1" i="0" u="none" strike="noStrike" kern="1200" cap="none" spc="0" normalizeH="0" baseline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uLnTx/>
                <a:uFillTx/>
                <a:latin typeface="Titillium Web" panose="00000500000000000000" pitchFamily="2" charset="0"/>
              </a:rPr>
              <a:t> building</a:t>
            </a:r>
            <a:endParaRPr kumimoji="0" lang="it-IT" sz="1400" b="0" i="0" u="none" strike="noStrike" kern="1200" cap="none" spc="0" normalizeH="0" baseline="0">
              <a:ln>
                <a:noFill/>
              </a:ln>
              <a:solidFill>
                <a:schemeClr val="accent3">
                  <a:lumMod val="50000"/>
                </a:schemeClr>
              </a:solidFill>
              <a:effectLst/>
              <a:uLnTx/>
              <a:uFillTx/>
              <a:latin typeface="Titillium Web" panose="00000500000000000000" pitchFamily="2" charset="0"/>
            </a:endParaRPr>
          </a:p>
        </p:txBody>
      </p:sp>
      <p:sp>
        <p:nvSpPr>
          <p:cNvPr id="11" name="Rettangolo 10">
            <a:extLst>
              <a:ext uri="{FF2B5EF4-FFF2-40B4-BE49-F238E27FC236}">
                <a16:creationId xmlns:a16="http://schemas.microsoft.com/office/drawing/2014/main" id="{1ACE5782-3A57-CA1E-9E22-E722D1C3B072}"/>
              </a:ext>
            </a:extLst>
          </p:cNvPr>
          <p:cNvSpPr/>
          <p:nvPr/>
        </p:nvSpPr>
        <p:spPr>
          <a:xfrm>
            <a:off x="511926" y="5357258"/>
            <a:ext cx="3675568" cy="845751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1"/>
            </a:solidFill>
            <a:prstDash val="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400" b="0" i="0" u="none" strike="noStrike" kern="1200" cap="none" spc="0" normalizeH="0" baseline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tillium Web" panose="00000500000000000000" pitchFamily="2" charset="0"/>
            </a:endParaRPr>
          </a:p>
        </p:txBody>
      </p:sp>
      <p:sp>
        <p:nvSpPr>
          <p:cNvPr id="21" name="CasellaDiTesto 20">
            <a:extLst>
              <a:ext uri="{FF2B5EF4-FFF2-40B4-BE49-F238E27FC236}">
                <a16:creationId xmlns:a16="http://schemas.microsoft.com/office/drawing/2014/main" id="{E1CD209E-FA55-973D-1E8A-24F1EC4AD07C}"/>
              </a:ext>
            </a:extLst>
          </p:cNvPr>
          <p:cNvSpPr txBox="1"/>
          <p:nvPr/>
        </p:nvSpPr>
        <p:spPr>
          <a:xfrm>
            <a:off x="1114984" y="5477815"/>
            <a:ext cx="130231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800" b="1" i="0" u="none" strike="noStrike" kern="1200" cap="none" spc="0" normalizeH="0" baseline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tillium Web" panose="00000500000000000000" pitchFamily="2" charset="0"/>
              </a:rPr>
              <a:t>Economia e Lavoro</a:t>
            </a:r>
            <a:endParaRPr kumimoji="0" lang="it-IT" sz="1600" b="0" i="0" u="none" strike="noStrike" kern="1200" cap="none" spc="0" normalizeH="0" baseline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tillium Web" panose="00000500000000000000" pitchFamily="2" charset="0"/>
            </a:endParaRPr>
          </a:p>
        </p:txBody>
      </p:sp>
      <p:sp>
        <p:nvSpPr>
          <p:cNvPr id="22" name="CasellaDiTesto 21">
            <a:extLst>
              <a:ext uri="{FF2B5EF4-FFF2-40B4-BE49-F238E27FC236}">
                <a16:creationId xmlns:a16="http://schemas.microsoft.com/office/drawing/2014/main" id="{9C19DD99-8A78-41A9-DB07-349C972732AB}"/>
              </a:ext>
            </a:extLst>
          </p:cNvPr>
          <p:cNvSpPr txBox="1"/>
          <p:nvPr/>
        </p:nvSpPr>
        <p:spPr>
          <a:xfrm>
            <a:off x="2155544" y="5588873"/>
            <a:ext cx="20135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000" b="1" i="0" u="none" strike="noStrike" kern="1200" cap="none" spc="0" normalizeH="0" baseline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tillium Web" panose="00000500000000000000" pitchFamily="2" charset="0"/>
              </a:rPr>
              <a:t>€ </a:t>
            </a:r>
            <a:r>
              <a:rPr lang="it-IT" sz="2000" b="1">
                <a:solidFill>
                  <a:prstClr val="black"/>
                </a:solidFill>
                <a:latin typeface="Titillium Web" panose="00000500000000000000" pitchFamily="2" charset="0"/>
              </a:rPr>
              <a:t>2,55</a:t>
            </a:r>
            <a:r>
              <a:rPr kumimoji="0" lang="it-IT" sz="2000" b="1" i="0" u="none" strike="noStrike" kern="1200" cap="none" spc="0" normalizeH="0" baseline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tillium Web" panose="00000500000000000000" pitchFamily="2" charset="0"/>
              </a:rPr>
              <a:t> mln </a:t>
            </a:r>
            <a:endParaRPr kumimoji="0" lang="it-IT" sz="2000" b="0" i="0" u="none" strike="noStrike" kern="1200" cap="none" spc="0" normalizeH="0" baseline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tillium Web" panose="00000500000000000000" pitchFamily="2" charset="0"/>
            </a:endParaRPr>
          </a:p>
        </p:txBody>
      </p:sp>
      <p:sp>
        <p:nvSpPr>
          <p:cNvPr id="29" name="CasellaDiTesto 28">
            <a:extLst>
              <a:ext uri="{FF2B5EF4-FFF2-40B4-BE49-F238E27FC236}">
                <a16:creationId xmlns:a16="http://schemas.microsoft.com/office/drawing/2014/main" id="{92E6EF0B-4B51-7FD9-066F-C311BF06D9F5}"/>
              </a:ext>
            </a:extLst>
          </p:cNvPr>
          <p:cNvSpPr txBox="1"/>
          <p:nvPr/>
        </p:nvSpPr>
        <p:spPr>
          <a:xfrm>
            <a:off x="4227811" y="5620866"/>
            <a:ext cx="201350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it-IT" sz="1400" b="0" i="0" u="none" strike="noStrike" kern="1200" cap="none" spc="0" normalizeH="0" baseline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tillium Web" panose="00000500000000000000" pitchFamily="2" charset="0"/>
              </a:rPr>
              <a:t>REACT </a:t>
            </a:r>
            <a:r>
              <a:rPr kumimoji="0" lang="it-IT" sz="1400" b="1" i="0" u="none" strike="noStrike" kern="1200" cap="none" spc="0" normalizeH="0" baseline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tillium Web" panose="00000500000000000000" pitchFamily="2" charset="0"/>
              </a:rPr>
              <a:t>€  </a:t>
            </a:r>
            <a:r>
              <a:rPr lang="it-IT" sz="1400" b="1">
                <a:solidFill>
                  <a:prstClr val="black"/>
                </a:solidFill>
                <a:latin typeface="Titillium Web" panose="00000500000000000000" pitchFamily="2" charset="0"/>
              </a:rPr>
              <a:t>2,</a:t>
            </a:r>
            <a:r>
              <a:rPr kumimoji="0" lang="it-IT" sz="1400" b="1" i="0" u="none" strike="noStrike" kern="1200" cap="none" spc="0" normalizeH="0" baseline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tillium Web" panose="00000500000000000000" pitchFamily="2" charset="0"/>
              </a:rPr>
              <a:t>55 mln </a:t>
            </a:r>
          </a:p>
        </p:txBody>
      </p:sp>
      <p:pic>
        <p:nvPicPr>
          <p:cNvPr id="30" name="Immagine 29">
            <a:extLst>
              <a:ext uri="{FF2B5EF4-FFF2-40B4-BE49-F238E27FC236}">
                <a16:creationId xmlns:a16="http://schemas.microsoft.com/office/drawing/2014/main" id="{6E68121F-A17A-4CE2-793D-8BEDC8DA04BC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617610" y="5510825"/>
            <a:ext cx="518725" cy="518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62468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ttangolo con angoli arrotondati 12">
            <a:extLst>
              <a:ext uri="{FF2B5EF4-FFF2-40B4-BE49-F238E27FC236}">
                <a16:creationId xmlns:a16="http://schemas.microsoft.com/office/drawing/2014/main" id="{011AB5CC-9D0B-9E35-B322-71CE41CBCD83}"/>
              </a:ext>
            </a:extLst>
          </p:cNvPr>
          <p:cNvSpPr/>
          <p:nvPr/>
        </p:nvSpPr>
        <p:spPr>
          <a:xfrm>
            <a:off x="244494" y="1178332"/>
            <a:ext cx="11722824" cy="5159456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tillium Web" panose="00000500000000000000" pitchFamily="2" charset="0"/>
            </a:endParaRPr>
          </a:p>
        </p:txBody>
      </p:sp>
      <p:sp>
        <p:nvSpPr>
          <p:cNvPr id="114" name="Google Shape;114;p4"/>
          <p:cNvSpPr txBox="1">
            <a:spLocks noGrp="1"/>
          </p:cNvSpPr>
          <p:nvPr>
            <p:ph type="body" sz="quarter" idx="4294967295"/>
          </p:nvPr>
        </p:nvSpPr>
        <p:spPr>
          <a:xfrm>
            <a:off x="390618" y="84905"/>
            <a:ext cx="6538083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2500" lnSpcReduction="10000"/>
          </a:bodyPr>
          <a:lstStyle/>
          <a:p>
            <a:pPr marL="0" lvl="0" indent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ct val="80000"/>
              <a:buNone/>
            </a:pPr>
            <a:r>
              <a:rPr lang="en-US" b="1">
                <a:solidFill>
                  <a:schemeClr val="tx1"/>
                </a:solidFill>
                <a:latin typeface="Titillium Web" panose="00000500000000000000" pitchFamily="2" charset="0"/>
                <a:cs typeface="+mj-cs"/>
              </a:rPr>
              <a:t>Overview </a:t>
            </a:r>
            <a:r>
              <a:rPr lang="it-IT" b="1">
                <a:solidFill>
                  <a:schemeClr val="tx1"/>
                </a:solidFill>
                <a:latin typeface="Titillium Web" panose="00000500000000000000" pitchFamily="2" charset="0"/>
                <a:cs typeface="+mj-cs"/>
              </a:rPr>
              <a:t>risorse</a:t>
            </a:r>
            <a:r>
              <a:rPr lang="en-US" b="1">
                <a:solidFill>
                  <a:schemeClr val="tx1"/>
                </a:solidFill>
                <a:latin typeface="Titillium Web" panose="00000500000000000000" pitchFamily="2" charset="0"/>
                <a:cs typeface="+mj-cs"/>
              </a:rPr>
              <a:t> allocate per layer</a:t>
            </a:r>
          </a:p>
        </p:txBody>
      </p:sp>
      <p:sp>
        <p:nvSpPr>
          <p:cNvPr id="47" name="Google Shape;180;p48">
            <a:extLst>
              <a:ext uri="{FF2B5EF4-FFF2-40B4-BE49-F238E27FC236}">
                <a16:creationId xmlns:a16="http://schemas.microsoft.com/office/drawing/2014/main" id="{F575A239-802A-056F-76EF-12A498067D5E}"/>
              </a:ext>
            </a:extLst>
          </p:cNvPr>
          <p:cNvSpPr txBox="1"/>
          <p:nvPr/>
        </p:nvSpPr>
        <p:spPr>
          <a:xfrm>
            <a:off x="9185448" y="6541734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tabLst/>
              <a:defRPr/>
            </a:pPr>
            <a:fld id="{00000000-1234-1234-1234-123412341234}" type="slidenum">
              <a:rPr kumimoji="0" lang="it-IT" sz="1100" b="0" i="0" u="none" strike="noStrike" kern="1200" cap="none" spc="0" normalizeH="0" baseline="0" noProof="0">
                <a:ln>
                  <a:noFill/>
                </a:ln>
                <a:solidFill>
                  <a:srgbClr val="7F7F7F"/>
                </a:solidFill>
                <a:effectLst/>
                <a:uLnTx/>
                <a:uFillTx/>
                <a:latin typeface="Titillium Web" panose="00000500000000000000" pitchFamily="2" charset="0"/>
                <a:ea typeface="Titillium Web"/>
                <a:cs typeface="Titillium Web"/>
                <a:sym typeface="Titillium Web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  <a:tabLst/>
                <a:defRPr/>
              </a:pPr>
              <a:t>5</a:t>
            </a:fld>
            <a:endParaRPr kumimoji="0" sz="1100" b="0" i="0" u="none" strike="noStrike" kern="1200" cap="none" spc="0" normalizeH="0" baseline="0" noProof="0">
              <a:ln>
                <a:noFill/>
              </a:ln>
              <a:solidFill>
                <a:srgbClr val="7F7F7F"/>
              </a:solidFill>
              <a:effectLst/>
              <a:uLnTx/>
              <a:uFillTx/>
              <a:latin typeface="Titillium Web" panose="00000500000000000000" pitchFamily="2" charset="0"/>
              <a:ea typeface="Titillium Web"/>
              <a:cs typeface="Titillium Web"/>
              <a:sym typeface="Titillium Web"/>
            </a:endParaRPr>
          </a:p>
        </p:txBody>
      </p:sp>
      <p:sp>
        <p:nvSpPr>
          <p:cNvPr id="26" name="CasellaDiTesto 25">
            <a:extLst>
              <a:ext uri="{FF2B5EF4-FFF2-40B4-BE49-F238E27FC236}">
                <a16:creationId xmlns:a16="http://schemas.microsoft.com/office/drawing/2014/main" id="{6EB9B8E9-8356-6FE2-8363-3C7F017439BD}"/>
              </a:ext>
            </a:extLst>
          </p:cNvPr>
          <p:cNvSpPr txBox="1"/>
          <p:nvPr/>
        </p:nvSpPr>
        <p:spPr>
          <a:xfrm>
            <a:off x="1429814" y="2841613"/>
            <a:ext cx="242936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32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tillium Web" panose="00000500000000000000" pitchFamily="2" charset="0"/>
              </a:rPr>
              <a:t>€ </a:t>
            </a:r>
            <a:r>
              <a:rPr lang="en-US" sz="3200" b="1">
                <a:solidFill>
                  <a:prstClr val="black"/>
                </a:solidFill>
                <a:latin typeface="Titillium Web" panose="00000500000000000000" pitchFamily="2" charset="0"/>
              </a:rPr>
              <a:t>19</a:t>
            </a:r>
            <a:r>
              <a:rPr kumimoji="0" lang="en-US" sz="32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tillium Web" panose="00000500000000000000" pitchFamily="2" charset="0"/>
              </a:rPr>
              <a:t>,47</a:t>
            </a:r>
            <a:r>
              <a:rPr lang="en-US" sz="3200" b="1">
                <a:solidFill>
                  <a:prstClr val="black"/>
                </a:solidFill>
                <a:latin typeface="Titillium Web" panose="00000500000000000000" pitchFamily="2" charset="0"/>
              </a:rPr>
              <a:t> </a:t>
            </a:r>
            <a:r>
              <a:rPr kumimoji="0" lang="it-IT" sz="32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tillium Web" panose="00000500000000000000" pitchFamily="2" charset="0"/>
              </a:rPr>
              <a:t>mln</a:t>
            </a:r>
            <a:endParaRPr kumimoji="0" lang="it-IT" sz="2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tillium Web" panose="00000500000000000000" pitchFamily="2" charset="0"/>
            </a:endParaRPr>
          </a:p>
        </p:txBody>
      </p:sp>
      <p:pic>
        <p:nvPicPr>
          <p:cNvPr id="3" name="Google Shape;120;p1">
            <a:extLst>
              <a:ext uri="{FF2B5EF4-FFF2-40B4-BE49-F238E27FC236}">
                <a16:creationId xmlns:a16="http://schemas.microsoft.com/office/drawing/2014/main" id="{C545A6D2-291A-04EF-209B-D1C56FAD2A85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28384" y="6221620"/>
            <a:ext cx="1045222" cy="562244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Picture 2">
            <a:extLst>
              <a:ext uri="{FF2B5EF4-FFF2-40B4-BE49-F238E27FC236}">
                <a16:creationId xmlns:a16="http://schemas.microsoft.com/office/drawing/2014/main" id="{0423ED86-D286-E5BE-A535-E24EE45B5A7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46749" y="668350"/>
            <a:ext cx="454188" cy="4541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Immagine 7">
            <a:extLst>
              <a:ext uri="{FF2B5EF4-FFF2-40B4-BE49-F238E27FC236}">
                <a16:creationId xmlns:a16="http://schemas.microsoft.com/office/drawing/2014/main" id="{1F12AFE8-CFFE-5D95-1C37-6C8CB3AA971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09337" y="3557465"/>
            <a:ext cx="583200" cy="583200"/>
          </a:xfrm>
          <a:prstGeom prst="rect">
            <a:avLst/>
          </a:prstGeom>
        </p:spPr>
      </p:pic>
      <p:sp>
        <p:nvSpPr>
          <p:cNvPr id="9" name="CasellaDiTesto 8">
            <a:extLst>
              <a:ext uri="{FF2B5EF4-FFF2-40B4-BE49-F238E27FC236}">
                <a16:creationId xmlns:a16="http://schemas.microsoft.com/office/drawing/2014/main" id="{69A89727-CAEA-54EE-AF9E-A4EC821F975B}"/>
              </a:ext>
            </a:extLst>
          </p:cNvPr>
          <p:cNvSpPr txBox="1"/>
          <p:nvPr/>
        </p:nvSpPr>
        <p:spPr>
          <a:xfrm>
            <a:off x="1567992" y="3476637"/>
            <a:ext cx="18370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sz="3200" b="1">
                <a:solidFill>
                  <a:prstClr val="black"/>
                </a:solidFill>
                <a:latin typeface="Titillium Web" panose="00000500000000000000" pitchFamily="2" charset="0"/>
              </a:rPr>
              <a:t>12</a:t>
            </a:r>
            <a:r>
              <a:rPr kumimoji="0" lang="it-IT" sz="32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tillium Web" panose="00000500000000000000" pitchFamily="2" charset="0"/>
              </a:rPr>
              <a:t> </a:t>
            </a:r>
            <a:r>
              <a:rPr kumimoji="0" lang="it-IT" sz="1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tillium Web" panose="00000500000000000000" pitchFamily="2" charset="0"/>
              </a:rPr>
              <a:t>Interventi</a:t>
            </a:r>
            <a:endParaRPr kumimoji="0" lang="it-IT" sz="2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tillium Web" panose="00000500000000000000" pitchFamily="2" charset="0"/>
            </a:endParaRPr>
          </a:p>
        </p:txBody>
      </p:sp>
      <p:pic>
        <p:nvPicPr>
          <p:cNvPr id="6" name="Immagine 5">
            <a:extLst>
              <a:ext uri="{FF2B5EF4-FFF2-40B4-BE49-F238E27FC236}">
                <a16:creationId xmlns:a16="http://schemas.microsoft.com/office/drawing/2014/main" id="{B7FDD12E-41B6-803C-A560-63E96A4E86F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88832" y="2814536"/>
            <a:ext cx="584774" cy="584774"/>
          </a:xfrm>
          <a:prstGeom prst="rect">
            <a:avLst/>
          </a:prstGeom>
        </p:spPr>
      </p:pic>
      <p:sp>
        <p:nvSpPr>
          <p:cNvPr id="7" name="CasellaDiTesto 6">
            <a:extLst>
              <a:ext uri="{FF2B5EF4-FFF2-40B4-BE49-F238E27FC236}">
                <a16:creationId xmlns:a16="http://schemas.microsoft.com/office/drawing/2014/main" id="{98F89418-40C3-96C3-0A7A-926BABDE323A}"/>
              </a:ext>
            </a:extLst>
          </p:cNvPr>
          <p:cNvSpPr txBox="1"/>
          <p:nvPr/>
        </p:nvSpPr>
        <p:spPr>
          <a:xfrm>
            <a:off x="1016792" y="677042"/>
            <a:ext cx="17871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8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tillium Web" panose="00000500000000000000" pitchFamily="2" charset="0"/>
              </a:rPr>
              <a:t>DIGITALE</a:t>
            </a:r>
          </a:p>
        </p:txBody>
      </p:sp>
      <p:graphicFrame>
        <p:nvGraphicFramePr>
          <p:cNvPr id="5" name="Grafico 4">
            <a:extLst>
              <a:ext uri="{FF2B5EF4-FFF2-40B4-BE49-F238E27FC236}">
                <a16:creationId xmlns:a16="http://schemas.microsoft.com/office/drawing/2014/main" id="{54E4EB33-36D3-76A7-B718-898182278AF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95778170"/>
              </p:ext>
            </p:extLst>
          </p:nvPr>
        </p:nvGraphicFramePr>
        <p:xfrm>
          <a:off x="4728498" y="1432874"/>
          <a:ext cx="5895511" cy="456257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grpSp>
        <p:nvGrpSpPr>
          <p:cNvPr id="29" name="Gruppo 28">
            <a:extLst>
              <a:ext uri="{FF2B5EF4-FFF2-40B4-BE49-F238E27FC236}">
                <a16:creationId xmlns:a16="http://schemas.microsoft.com/office/drawing/2014/main" id="{2B6361DB-1569-FDF0-E16B-014E9A5FA58B}"/>
              </a:ext>
            </a:extLst>
          </p:cNvPr>
          <p:cNvGrpSpPr/>
          <p:nvPr/>
        </p:nvGrpSpPr>
        <p:grpSpPr>
          <a:xfrm>
            <a:off x="8517801" y="2499181"/>
            <a:ext cx="3296728" cy="3002128"/>
            <a:chOff x="3913444" y="3270936"/>
            <a:chExt cx="2359297" cy="2123152"/>
          </a:xfrm>
        </p:grpSpPr>
        <p:grpSp>
          <p:nvGrpSpPr>
            <p:cNvPr id="16" name="Gruppo 15">
              <a:extLst>
                <a:ext uri="{FF2B5EF4-FFF2-40B4-BE49-F238E27FC236}">
                  <a16:creationId xmlns:a16="http://schemas.microsoft.com/office/drawing/2014/main" id="{5DC7FAF9-EB6D-8BAA-312A-69817484B5B4}"/>
                </a:ext>
              </a:extLst>
            </p:cNvPr>
            <p:cNvGrpSpPr/>
            <p:nvPr/>
          </p:nvGrpSpPr>
          <p:grpSpPr>
            <a:xfrm>
              <a:off x="3942743" y="4130607"/>
              <a:ext cx="2292754" cy="223794"/>
              <a:chOff x="3987091" y="2989773"/>
              <a:chExt cx="2292754" cy="223794"/>
            </a:xfrm>
          </p:grpSpPr>
          <p:sp>
            <p:nvSpPr>
              <p:cNvPr id="12" name="CasellaDiTesto 11">
                <a:extLst>
                  <a:ext uri="{FF2B5EF4-FFF2-40B4-BE49-F238E27FC236}">
                    <a16:creationId xmlns:a16="http://schemas.microsoft.com/office/drawing/2014/main" id="{9075CADC-3E73-263A-6EAD-03D2E6300B59}"/>
                  </a:ext>
                </a:extLst>
              </p:cNvPr>
              <p:cNvSpPr txBox="1"/>
              <p:nvPr/>
            </p:nvSpPr>
            <p:spPr>
              <a:xfrm>
                <a:off x="3987091" y="2993996"/>
                <a:ext cx="1313844" cy="21957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171450" marR="0" lvl="0" indent="-17145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Wingdings" panose="05000000000000000000" pitchFamily="2" charset="2"/>
                  <a:buChar char="ü"/>
                  <a:tabLst/>
                  <a:defRPr/>
                </a:pPr>
                <a:r>
                  <a:rPr kumimoji="0" lang="it-IT" sz="12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tillium Web" panose="00000500000000000000" pitchFamily="2" charset="0"/>
                  </a:rPr>
                  <a:t>9 Interventi</a:t>
                </a:r>
              </a:p>
            </p:txBody>
          </p:sp>
          <p:sp>
            <p:nvSpPr>
              <p:cNvPr id="19" name="CasellaDiTesto 18">
                <a:extLst>
                  <a:ext uri="{FF2B5EF4-FFF2-40B4-BE49-F238E27FC236}">
                    <a16:creationId xmlns:a16="http://schemas.microsoft.com/office/drawing/2014/main" id="{230DD948-4A7C-E9B6-2216-65B3EF818200}"/>
                  </a:ext>
                </a:extLst>
              </p:cNvPr>
              <p:cNvSpPr txBox="1"/>
              <p:nvPr/>
            </p:nvSpPr>
            <p:spPr>
              <a:xfrm>
                <a:off x="5096600" y="2989773"/>
                <a:ext cx="1183245" cy="21957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171450" marR="0" lvl="0" indent="-17145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Wingdings" panose="05000000000000000000" pitchFamily="2" charset="2"/>
                  <a:buChar char="ü"/>
                  <a:tabLst/>
                  <a:defRPr/>
                </a:pPr>
                <a:r>
                  <a:rPr lang="it-IT" sz="1200">
                    <a:solidFill>
                      <a:prstClr val="black"/>
                    </a:solidFill>
                    <a:latin typeface="Titillium Web" panose="00000500000000000000" pitchFamily="2" charset="0"/>
                  </a:rPr>
                  <a:t>44</a:t>
                </a:r>
                <a:r>
                  <a:rPr kumimoji="0" lang="it-IT" sz="12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tillium Web" panose="00000500000000000000" pitchFamily="2" charset="0"/>
                  </a:rPr>
                  <a:t> %</a:t>
                </a:r>
              </a:p>
            </p:txBody>
          </p:sp>
        </p:grpSp>
        <p:grpSp>
          <p:nvGrpSpPr>
            <p:cNvPr id="24" name="Gruppo 23">
              <a:extLst>
                <a:ext uri="{FF2B5EF4-FFF2-40B4-BE49-F238E27FC236}">
                  <a16:creationId xmlns:a16="http://schemas.microsoft.com/office/drawing/2014/main" id="{5F952B36-5EAC-9203-D695-BA86D962DCD6}"/>
                </a:ext>
              </a:extLst>
            </p:cNvPr>
            <p:cNvGrpSpPr/>
            <p:nvPr/>
          </p:nvGrpSpPr>
          <p:grpSpPr>
            <a:xfrm>
              <a:off x="3913444" y="3270936"/>
              <a:ext cx="2301316" cy="223025"/>
              <a:chOff x="4036530" y="4406448"/>
              <a:chExt cx="2301316" cy="223025"/>
            </a:xfrm>
          </p:grpSpPr>
          <p:sp>
            <p:nvSpPr>
              <p:cNvPr id="15" name="CasellaDiTesto 14">
                <a:extLst>
                  <a:ext uri="{FF2B5EF4-FFF2-40B4-BE49-F238E27FC236}">
                    <a16:creationId xmlns:a16="http://schemas.microsoft.com/office/drawing/2014/main" id="{3F36CA2F-A147-34A5-F42C-B56DB7FF373C}"/>
                  </a:ext>
                </a:extLst>
              </p:cNvPr>
              <p:cNvSpPr txBox="1"/>
              <p:nvPr/>
            </p:nvSpPr>
            <p:spPr>
              <a:xfrm>
                <a:off x="4036530" y="4406448"/>
                <a:ext cx="1542527" cy="21957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171450" marR="0" lvl="0" indent="-17145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Wingdings" panose="05000000000000000000" pitchFamily="2" charset="2"/>
                  <a:buChar char="ü"/>
                  <a:tabLst/>
                  <a:defRPr/>
                </a:pPr>
                <a:r>
                  <a:rPr kumimoji="0" lang="it-IT" sz="12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tillium Web" panose="00000500000000000000" pitchFamily="2" charset="0"/>
                  </a:rPr>
                  <a:t>2 Interventi</a:t>
                </a:r>
              </a:p>
            </p:txBody>
          </p:sp>
          <p:sp>
            <p:nvSpPr>
              <p:cNvPr id="20" name="CasellaDiTesto 19">
                <a:extLst>
                  <a:ext uri="{FF2B5EF4-FFF2-40B4-BE49-F238E27FC236}">
                    <a16:creationId xmlns:a16="http://schemas.microsoft.com/office/drawing/2014/main" id="{1CE0DC78-744F-2195-4C3C-4A19F8A37749}"/>
                  </a:ext>
                </a:extLst>
              </p:cNvPr>
              <p:cNvSpPr txBox="1"/>
              <p:nvPr/>
            </p:nvSpPr>
            <p:spPr>
              <a:xfrm>
                <a:off x="5154600" y="4409902"/>
                <a:ext cx="1183246" cy="21957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171450" marR="0" lvl="0" indent="-17145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Wingdings" panose="05000000000000000000" pitchFamily="2" charset="2"/>
                  <a:buChar char="ü"/>
                  <a:tabLst/>
                  <a:defRPr/>
                </a:pPr>
                <a:r>
                  <a:rPr lang="it-IT" sz="1200">
                    <a:solidFill>
                      <a:prstClr val="black"/>
                    </a:solidFill>
                    <a:latin typeface="Titillium Web" panose="00000500000000000000" pitchFamily="2" charset="0"/>
                  </a:rPr>
                  <a:t>53 </a:t>
                </a:r>
                <a:r>
                  <a:rPr kumimoji="0" lang="it-IT" sz="12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tillium Web" panose="00000500000000000000" pitchFamily="2" charset="0"/>
                  </a:rPr>
                  <a:t>%</a:t>
                </a:r>
              </a:p>
            </p:txBody>
          </p:sp>
        </p:grpSp>
        <p:grpSp>
          <p:nvGrpSpPr>
            <p:cNvPr id="25" name="Gruppo 24">
              <a:extLst>
                <a:ext uri="{FF2B5EF4-FFF2-40B4-BE49-F238E27FC236}">
                  <a16:creationId xmlns:a16="http://schemas.microsoft.com/office/drawing/2014/main" id="{6D0A826B-C47B-B730-9461-E82ED01AA7F3}"/>
                </a:ext>
              </a:extLst>
            </p:cNvPr>
            <p:cNvGrpSpPr/>
            <p:nvPr/>
          </p:nvGrpSpPr>
          <p:grpSpPr>
            <a:xfrm>
              <a:off x="3965498" y="5172651"/>
              <a:ext cx="2307243" cy="221437"/>
              <a:chOff x="3971224" y="5053009"/>
              <a:chExt cx="2307243" cy="221437"/>
            </a:xfrm>
          </p:grpSpPr>
          <p:sp>
            <p:nvSpPr>
              <p:cNvPr id="18" name="CasellaDiTesto 17">
                <a:extLst>
                  <a:ext uri="{FF2B5EF4-FFF2-40B4-BE49-F238E27FC236}">
                    <a16:creationId xmlns:a16="http://schemas.microsoft.com/office/drawing/2014/main" id="{370AE03E-7548-97F3-DB82-E76D5DEF12FE}"/>
                  </a:ext>
                </a:extLst>
              </p:cNvPr>
              <p:cNvSpPr txBox="1"/>
              <p:nvPr/>
            </p:nvSpPr>
            <p:spPr>
              <a:xfrm>
                <a:off x="3971224" y="5054875"/>
                <a:ext cx="1564589" cy="21957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171450" marR="0" lvl="0" indent="-17145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Wingdings" panose="05000000000000000000" pitchFamily="2" charset="2"/>
                  <a:buChar char="ü"/>
                  <a:tabLst/>
                  <a:defRPr/>
                </a:pPr>
                <a:r>
                  <a:rPr lang="it-IT" sz="1200">
                    <a:solidFill>
                      <a:prstClr val="black"/>
                    </a:solidFill>
                    <a:latin typeface="Titillium Web" panose="00000500000000000000" pitchFamily="2" charset="0"/>
                  </a:rPr>
                  <a:t>1</a:t>
                </a:r>
                <a:r>
                  <a:rPr kumimoji="0" lang="it-IT" sz="12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tillium Web" panose="00000500000000000000" pitchFamily="2" charset="0"/>
                  </a:rPr>
                  <a:t> Intervento</a:t>
                </a:r>
              </a:p>
            </p:txBody>
          </p:sp>
          <p:sp>
            <p:nvSpPr>
              <p:cNvPr id="21" name="CasellaDiTesto 20">
                <a:extLst>
                  <a:ext uri="{FF2B5EF4-FFF2-40B4-BE49-F238E27FC236}">
                    <a16:creationId xmlns:a16="http://schemas.microsoft.com/office/drawing/2014/main" id="{BB9A43F3-AB8C-7C46-AD18-C223CEE5E09D}"/>
                  </a:ext>
                </a:extLst>
              </p:cNvPr>
              <p:cNvSpPr txBox="1"/>
              <p:nvPr/>
            </p:nvSpPr>
            <p:spPr>
              <a:xfrm>
                <a:off x="5095219" y="5053009"/>
                <a:ext cx="1183248" cy="21957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171450" marR="0" lvl="0" indent="-17145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Wingdings" panose="05000000000000000000" pitchFamily="2" charset="2"/>
                  <a:buChar char="ü"/>
                  <a:tabLst/>
                  <a:defRPr/>
                </a:pPr>
                <a:r>
                  <a:rPr lang="it-IT" sz="1200">
                    <a:solidFill>
                      <a:prstClr val="black"/>
                    </a:solidFill>
                    <a:latin typeface="Titillium Web" panose="00000500000000000000" pitchFamily="2" charset="0"/>
                  </a:rPr>
                  <a:t>3 </a:t>
                </a:r>
                <a:r>
                  <a:rPr kumimoji="0" lang="it-IT" sz="12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tillium Web" panose="00000500000000000000" pitchFamily="2" charset="0"/>
                  </a:rPr>
                  <a:t>%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830747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ttangolo con angoli arrotondati 12">
            <a:extLst>
              <a:ext uri="{FF2B5EF4-FFF2-40B4-BE49-F238E27FC236}">
                <a16:creationId xmlns:a16="http://schemas.microsoft.com/office/drawing/2014/main" id="{011AB5CC-9D0B-9E35-B322-71CE41CBCD83}"/>
              </a:ext>
            </a:extLst>
          </p:cNvPr>
          <p:cNvSpPr/>
          <p:nvPr/>
        </p:nvSpPr>
        <p:spPr>
          <a:xfrm>
            <a:off x="292230" y="1255335"/>
            <a:ext cx="11675087" cy="4961640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tillium Web" panose="00000500000000000000" pitchFamily="2" charset="0"/>
            </a:endParaRPr>
          </a:p>
        </p:txBody>
      </p:sp>
      <p:sp>
        <p:nvSpPr>
          <p:cNvPr id="114" name="Google Shape;114;p4"/>
          <p:cNvSpPr txBox="1">
            <a:spLocks noGrp="1"/>
          </p:cNvSpPr>
          <p:nvPr>
            <p:ph type="body" sz="quarter" idx="4294967295"/>
          </p:nvPr>
        </p:nvSpPr>
        <p:spPr>
          <a:xfrm>
            <a:off x="430402" y="78781"/>
            <a:ext cx="7750206" cy="7921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ct val="80000"/>
              <a:buNone/>
            </a:pPr>
            <a:r>
              <a:rPr lang="it-IT" b="1">
                <a:latin typeface="Titillium Web" panose="00000500000000000000" pitchFamily="2" charset="0"/>
                <a:cs typeface="+mj-cs"/>
              </a:rPr>
              <a:t>P</a:t>
            </a:r>
            <a:r>
              <a:rPr lang="it-IT" sz="3200" b="1">
                <a:solidFill>
                  <a:srgbClr val="000000"/>
                </a:solidFill>
                <a:latin typeface="Titillium Web" panose="00000500000000000000" pitchFamily="2" charset="0"/>
              </a:rPr>
              <a:t>rincipali interventi finanziati</a:t>
            </a:r>
            <a:endParaRPr lang="en-US" b="1">
              <a:solidFill>
                <a:schemeClr val="tx1"/>
              </a:solidFill>
              <a:latin typeface="Titillium Web" panose="00000500000000000000" pitchFamily="2" charset="0"/>
              <a:cs typeface="+mj-cs"/>
            </a:endParaRPr>
          </a:p>
        </p:txBody>
      </p:sp>
      <p:sp>
        <p:nvSpPr>
          <p:cNvPr id="47" name="Google Shape;180;p48">
            <a:extLst>
              <a:ext uri="{FF2B5EF4-FFF2-40B4-BE49-F238E27FC236}">
                <a16:creationId xmlns:a16="http://schemas.microsoft.com/office/drawing/2014/main" id="{F575A239-802A-056F-76EF-12A498067D5E}"/>
              </a:ext>
            </a:extLst>
          </p:cNvPr>
          <p:cNvSpPr txBox="1"/>
          <p:nvPr/>
        </p:nvSpPr>
        <p:spPr>
          <a:xfrm>
            <a:off x="9185448" y="6541734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tabLst/>
              <a:defRPr/>
            </a:pPr>
            <a:fld id="{00000000-1234-1234-1234-123412341234}" type="slidenum">
              <a:rPr kumimoji="0" lang="it-IT" sz="1100" b="0" i="0" u="none" strike="noStrike" kern="1200" cap="none" spc="0" normalizeH="0" baseline="0" noProof="0">
                <a:ln>
                  <a:noFill/>
                </a:ln>
                <a:solidFill>
                  <a:srgbClr val="7F7F7F"/>
                </a:solidFill>
                <a:effectLst/>
                <a:uLnTx/>
                <a:uFillTx/>
                <a:latin typeface="Titillium Web" panose="00000500000000000000" pitchFamily="2" charset="0"/>
                <a:ea typeface="Titillium Web"/>
                <a:cs typeface="Titillium Web"/>
                <a:sym typeface="Titillium Web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  <a:tabLst/>
                <a:defRPr/>
              </a:pPr>
              <a:t>6</a:t>
            </a:fld>
            <a:endParaRPr kumimoji="0" sz="1100" b="0" i="0" u="none" strike="noStrike" kern="1200" cap="none" spc="0" normalizeH="0" baseline="0" noProof="0">
              <a:ln>
                <a:noFill/>
              </a:ln>
              <a:solidFill>
                <a:srgbClr val="7F7F7F"/>
              </a:solidFill>
              <a:effectLst/>
              <a:uLnTx/>
              <a:uFillTx/>
              <a:latin typeface="Titillium Web" panose="00000500000000000000" pitchFamily="2" charset="0"/>
              <a:ea typeface="Titillium Web"/>
              <a:cs typeface="Titillium Web"/>
              <a:sym typeface="Titillium Web"/>
            </a:endParaRPr>
          </a:p>
        </p:txBody>
      </p:sp>
      <p:pic>
        <p:nvPicPr>
          <p:cNvPr id="3" name="Google Shape;120;p1">
            <a:extLst>
              <a:ext uri="{FF2B5EF4-FFF2-40B4-BE49-F238E27FC236}">
                <a16:creationId xmlns:a16="http://schemas.microsoft.com/office/drawing/2014/main" id="{C545A6D2-291A-04EF-209B-D1C56FAD2A85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24682" y="6216975"/>
            <a:ext cx="1045222" cy="562244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Picture 2">
            <a:extLst>
              <a:ext uri="{FF2B5EF4-FFF2-40B4-BE49-F238E27FC236}">
                <a16:creationId xmlns:a16="http://schemas.microsoft.com/office/drawing/2014/main" id="{0423ED86-D286-E5BE-A535-E24EE45B5A7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747292" y="801147"/>
            <a:ext cx="454188" cy="4541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CasellaDiTesto 6">
            <a:extLst>
              <a:ext uri="{FF2B5EF4-FFF2-40B4-BE49-F238E27FC236}">
                <a16:creationId xmlns:a16="http://schemas.microsoft.com/office/drawing/2014/main" id="{98F89418-40C3-96C3-0A7A-926BABDE323A}"/>
              </a:ext>
            </a:extLst>
          </p:cNvPr>
          <p:cNvSpPr txBox="1"/>
          <p:nvPr/>
        </p:nvSpPr>
        <p:spPr>
          <a:xfrm>
            <a:off x="1070200" y="759121"/>
            <a:ext cx="17871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8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tillium Web" panose="00000500000000000000" pitchFamily="2" charset="0"/>
              </a:rPr>
              <a:t>DIGITALE</a:t>
            </a:r>
          </a:p>
        </p:txBody>
      </p:sp>
      <p:graphicFrame>
        <p:nvGraphicFramePr>
          <p:cNvPr id="11" name="Tabella 10">
            <a:extLst>
              <a:ext uri="{FF2B5EF4-FFF2-40B4-BE49-F238E27FC236}">
                <a16:creationId xmlns:a16="http://schemas.microsoft.com/office/drawing/2014/main" id="{C150E7CA-86B7-663C-C831-7702ED2CE2F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57636988"/>
              </p:ext>
            </p:extLst>
          </p:nvPr>
        </p:nvGraphicFramePr>
        <p:xfrm>
          <a:off x="1010239" y="1551143"/>
          <a:ext cx="10171522" cy="4397029"/>
        </p:xfrm>
        <a:graphic>
          <a:graphicData uri="http://schemas.openxmlformats.org/drawingml/2006/table">
            <a:tbl>
              <a:tblPr>
                <a:tableStyleId>{00A15C55-8517-42AA-B614-E9B94910E393}</a:tableStyleId>
              </a:tblPr>
              <a:tblGrid>
                <a:gridCol w="1995679">
                  <a:extLst>
                    <a:ext uri="{9D8B030D-6E8A-4147-A177-3AD203B41FA5}">
                      <a16:colId xmlns:a16="http://schemas.microsoft.com/office/drawing/2014/main" val="4239961919"/>
                    </a:ext>
                  </a:extLst>
                </a:gridCol>
                <a:gridCol w="2314629">
                  <a:extLst>
                    <a:ext uri="{9D8B030D-6E8A-4147-A177-3AD203B41FA5}">
                      <a16:colId xmlns:a16="http://schemas.microsoft.com/office/drawing/2014/main" val="4202267328"/>
                    </a:ext>
                  </a:extLst>
                </a:gridCol>
                <a:gridCol w="3131596">
                  <a:extLst>
                    <a:ext uri="{9D8B030D-6E8A-4147-A177-3AD203B41FA5}">
                      <a16:colId xmlns:a16="http://schemas.microsoft.com/office/drawing/2014/main" val="65117737"/>
                    </a:ext>
                  </a:extLst>
                </a:gridCol>
                <a:gridCol w="2729618">
                  <a:extLst>
                    <a:ext uri="{9D8B030D-6E8A-4147-A177-3AD203B41FA5}">
                      <a16:colId xmlns:a16="http://schemas.microsoft.com/office/drawing/2014/main" val="1391817239"/>
                    </a:ext>
                  </a:extLst>
                </a:gridCol>
              </a:tblGrid>
              <a:tr h="457459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1" u="none" strike="noStrike" noProof="0">
                          <a:effectLst/>
                          <a:latin typeface="Titillium Web" panose="00000500000000000000" pitchFamily="2" charset="0"/>
                        </a:rPr>
                        <a:t>Fonte di finanziamento</a:t>
                      </a:r>
                      <a:endParaRPr lang="it-IT" sz="1500" b="1" i="0" u="none" strike="noStrike" noProof="0">
                        <a:solidFill>
                          <a:srgbClr val="FFFFFF"/>
                        </a:solidFill>
                        <a:effectLst/>
                        <a:latin typeface="Titillium Web" panose="00000500000000000000" pitchFamily="2" charset="0"/>
                      </a:endParaRPr>
                    </a:p>
                  </a:txBody>
                  <a:tcPr marL="0" marR="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1" u="none" strike="noStrike" noProof="0">
                          <a:effectLst/>
                          <a:latin typeface="Titillium Web" panose="00000500000000000000" pitchFamily="2" charset="0"/>
                        </a:rPr>
                        <a:t>Sotto-ambito</a:t>
                      </a:r>
                      <a:endParaRPr lang="it-IT" sz="1500" b="1" i="0" u="none" strike="noStrike" noProof="0">
                        <a:solidFill>
                          <a:srgbClr val="FFFFFF"/>
                        </a:solidFill>
                        <a:effectLst/>
                        <a:latin typeface="Titillium Web" panose="00000500000000000000" pitchFamily="2" charset="0"/>
                      </a:endParaRPr>
                    </a:p>
                  </a:txBody>
                  <a:tcPr marL="0" marR="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1" u="none" strike="noStrike" noProof="0">
                          <a:effectLst/>
                          <a:latin typeface="Titillium Web" panose="00000500000000000000" pitchFamily="2" charset="0"/>
                        </a:rPr>
                        <a:t>Titolo progetto</a:t>
                      </a:r>
                      <a:endParaRPr lang="it-IT" sz="1500" b="1" i="0" u="none" strike="noStrike" noProof="0">
                        <a:solidFill>
                          <a:srgbClr val="FFFFFF"/>
                        </a:solidFill>
                        <a:effectLst/>
                        <a:latin typeface="Titillium Web" panose="00000500000000000000" pitchFamily="2" charset="0"/>
                      </a:endParaRPr>
                    </a:p>
                  </a:txBody>
                  <a:tcPr marL="0" marR="0" marT="0" marB="0" anchor="ctr">
                    <a:solidFill>
                      <a:srgbClr val="DDEFE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1" u="none" strike="noStrike" noProof="0">
                          <a:effectLst/>
                          <a:latin typeface="Titillium Web" panose="00000500000000000000" pitchFamily="2" charset="0"/>
                        </a:rPr>
                        <a:t>Intervento</a:t>
                      </a:r>
                      <a:endParaRPr lang="it-IT" sz="1500" b="1" i="0" u="none" strike="noStrike" noProof="0">
                        <a:solidFill>
                          <a:srgbClr val="FFFFFF"/>
                        </a:solidFill>
                        <a:effectLst/>
                        <a:latin typeface="Titillium Web" panose="00000500000000000000" pitchFamily="2" charset="0"/>
                      </a:endParaRPr>
                    </a:p>
                  </a:txBody>
                  <a:tcPr marL="0" marR="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82491309"/>
                  </a:ext>
                </a:extLst>
              </a:tr>
              <a:tr h="320377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300" b="0" i="0" u="none" strike="noStrike">
                          <a:solidFill>
                            <a:srgbClr val="000000"/>
                          </a:solidFill>
                          <a:effectLst/>
                          <a:latin typeface="Titillium Web" panose="00000500000000000000" pitchFamily="2" charset="0"/>
                        </a:rPr>
                        <a:t>REACT-EU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Titillium Web" panose="00000500000000000000" pitchFamily="2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300" u="none" strike="noStrike" kern="1200">
                          <a:solidFill>
                            <a:schemeClr val="dk1"/>
                          </a:solidFill>
                          <a:effectLst/>
                          <a:latin typeface="Titillium Web" panose="00000500000000000000" pitchFamily="2" charset="0"/>
                          <a:ea typeface="+mn-ea"/>
                          <a:cs typeface="+mn-cs"/>
                        </a:rPr>
                        <a:t>Servizi Urbani</a:t>
                      </a:r>
                      <a:endParaRPr lang="en-US" sz="1300" u="none" strike="noStrike" kern="1200">
                        <a:solidFill>
                          <a:schemeClr val="dk1"/>
                        </a:solidFill>
                        <a:effectLst/>
                        <a:latin typeface="Titillium Web" panose="00000500000000000000" pitchFamily="2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300" u="none" strike="noStrike" kern="1200">
                          <a:solidFill>
                            <a:schemeClr val="dk1"/>
                          </a:solidFill>
                          <a:effectLst/>
                          <a:latin typeface="Titillium Web" panose="00000500000000000000" pitchFamily="2" charset="0"/>
                          <a:ea typeface="+mn-ea"/>
                          <a:cs typeface="+mn-cs"/>
                        </a:rPr>
                        <a:t>Intelligenza urbana per l’abitare</a:t>
                      </a:r>
                      <a:endParaRPr lang="en-US" sz="1300" u="none" strike="noStrike" kern="1200">
                        <a:solidFill>
                          <a:schemeClr val="dk1"/>
                        </a:solidFill>
                        <a:effectLst/>
                        <a:latin typeface="Titillium Web" panose="00000500000000000000" pitchFamily="2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300" b="0" i="0" u="none" strike="noStrike">
                          <a:solidFill>
                            <a:srgbClr val="000000"/>
                          </a:solidFill>
                          <a:effectLst/>
                          <a:latin typeface="Titillium Web" panose="00000500000000000000" pitchFamily="2" charset="0"/>
                        </a:rPr>
                        <a:t>1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Titillium Web" panose="00000500000000000000" pitchFamily="2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92147924"/>
                  </a:ext>
                </a:extLst>
              </a:tr>
              <a:tr h="320377"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it-IT" sz="13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tillium Web" panose="00000500000000000000" pitchFamily="2" charset="0"/>
                          <a:ea typeface="+mn-ea"/>
                          <a:cs typeface="+mn-cs"/>
                        </a:rPr>
                        <a:t>PNRR</a:t>
                      </a:r>
                      <a:endParaRPr lang="it-IT" sz="1300" b="0" i="0" u="none" strike="noStrike" noProof="0">
                        <a:solidFill>
                          <a:srgbClr val="000000"/>
                        </a:solidFill>
                        <a:effectLst/>
                        <a:latin typeface="Titillium Web" panose="00000500000000000000" pitchFamily="2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300" u="none" strike="noStrike" kern="1200" noProof="0">
                          <a:solidFill>
                            <a:schemeClr val="dk1"/>
                          </a:solidFill>
                          <a:effectLst/>
                          <a:latin typeface="Titillium Web" panose="00000500000000000000" pitchFamily="2" charset="0"/>
                          <a:ea typeface="+mn-ea"/>
                          <a:cs typeface="+mn-cs"/>
                        </a:rPr>
                        <a:t>Digitalizzazione della PA</a:t>
                      </a:r>
                    </a:p>
                  </a:txBody>
                  <a:tcPr marL="7620" marR="7620" marT="762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300" u="none" strike="noStrike" kern="1200" noProof="0">
                          <a:solidFill>
                            <a:schemeClr val="dk1"/>
                          </a:solidFill>
                          <a:effectLst/>
                          <a:latin typeface="Titillium Web" panose="00000500000000000000" pitchFamily="2" charset="0"/>
                          <a:ea typeface="+mn-ea"/>
                          <a:cs typeface="+mn-cs"/>
                        </a:rPr>
                        <a:t>Adozione Piattaforma </a:t>
                      </a:r>
                      <a:r>
                        <a:rPr lang="it-IT" sz="1300" u="none" strike="noStrike" kern="1200" noProof="0" err="1">
                          <a:solidFill>
                            <a:schemeClr val="dk1"/>
                          </a:solidFill>
                          <a:effectLst/>
                          <a:latin typeface="Titillium Web" panose="00000500000000000000" pitchFamily="2" charset="0"/>
                          <a:ea typeface="+mn-ea"/>
                          <a:cs typeface="+mn-cs"/>
                        </a:rPr>
                        <a:t>PagoPA</a:t>
                      </a:r>
                      <a:endParaRPr lang="it-IT" sz="1300" u="none" strike="noStrike" kern="1200" noProof="0">
                        <a:solidFill>
                          <a:schemeClr val="dk1"/>
                        </a:solidFill>
                        <a:effectLst/>
                        <a:latin typeface="Titillium Web" panose="00000500000000000000" pitchFamily="2" charset="0"/>
                        <a:ea typeface="+mn-ea"/>
                        <a:cs typeface="+mn-cs"/>
                      </a:endParaRPr>
                    </a:p>
                  </a:txBody>
                  <a:tcPr marL="7620" marR="7620" marT="762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300" u="none" strike="noStrike" kern="1200" noProof="0" err="1">
                          <a:solidFill>
                            <a:schemeClr val="dk1"/>
                          </a:solidFill>
                          <a:effectLst/>
                          <a:latin typeface="Titillium Web" panose="00000500000000000000" pitchFamily="2" charset="0"/>
                          <a:ea typeface="+mn-ea"/>
                          <a:cs typeface="+mn-cs"/>
                        </a:rPr>
                        <a:t>PagoPA</a:t>
                      </a:r>
                      <a:endParaRPr lang="it-IT" sz="1300" u="none" strike="noStrike" kern="1200" noProof="0">
                        <a:solidFill>
                          <a:schemeClr val="dk1"/>
                        </a:solidFill>
                        <a:effectLst/>
                        <a:latin typeface="Titillium Web" panose="00000500000000000000" pitchFamily="2" charset="0"/>
                        <a:ea typeface="+mn-ea"/>
                        <a:cs typeface="+mn-cs"/>
                      </a:endParaRPr>
                    </a:p>
                  </a:txBody>
                  <a:tcPr marL="7620" marR="7620" marT="762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31126208"/>
                  </a:ext>
                </a:extLst>
              </a:tr>
              <a:tr h="320377"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it-IT" sz="13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tillium Web" panose="00000500000000000000" pitchFamily="2" charset="0"/>
                          <a:ea typeface="+mn-ea"/>
                          <a:cs typeface="+mn-cs"/>
                        </a:rPr>
                        <a:t>PNRR</a:t>
                      </a:r>
                      <a:endParaRPr lang="it-IT" sz="1300" b="0" i="0" u="none" strike="noStrike" noProof="0">
                        <a:solidFill>
                          <a:srgbClr val="000000"/>
                        </a:solidFill>
                        <a:effectLst/>
                        <a:latin typeface="Titillium Web" panose="00000500000000000000" pitchFamily="2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300" u="none" strike="noStrike" kern="1200" noProof="0">
                          <a:solidFill>
                            <a:schemeClr val="dk1"/>
                          </a:solidFill>
                          <a:effectLst/>
                          <a:latin typeface="Titillium Web" panose="00000500000000000000" pitchFamily="2" charset="0"/>
                          <a:ea typeface="+mn-ea"/>
                          <a:cs typeface="+mn-cs"/>
                        </a:rPr>
                        <a:t>Digitalizzazione della PA</a:t>
                      </a:r>
                    </a:p>
                  </a:txBody>
                  <a:tcPr marL="7620" marR="7620" marT="762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300" u="none" strike="noStrike" kern="1200" noProof="0">
                          <a:solidFill>
                            <a:schemeClr val="dk1"/>
                          </a:solidFill>
                          <a:effectLst/>
                          <a:latin typeface="Titillium Web" panose="00000500000000000000" pitchFamily="2" charset="0"/>
                          <a:ea typeface="+mn-ea"/>
                          <a:cs typeface="+mn-cs"/>
                        </a:rPr>
                        <a:t>App IO</a:t>
                      </a:r>
                    </a:p>
                  </a:txBody>
                  <a:tcPr marL="7620" marR="7620" marT="762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300" u="none" strike="noStrike" kern="1200" noProof="0">
                          <a:solidFill>
                            <a:schemeClr val="dk1"/>
                          </a:solidFill>
                          <a:effectLst/>
                          <a:latin typeface="Titillium Web" panose="00000500000000000000" pitchFamily="2" charset="0"/>
                          <a:ea typeface="+mn-ea"/>
                          <a:cs typeface="+mn-cs"/>
                        </a:rPr>
                        <a:t>Adozione APP IO</a:t>
                      </a:r>
                    </a:p>
                  </a:txBody>
                  <a:tcPr marL="7620" marR="7620" marT="762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34753519"/>
                  </a:ext>
                </a:extLst>
              </a:tr>
              <a:tr h="320377"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it-IT" sz="13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tillium Web" panose="00000500000000000000" pitchFamily="2" charset="0"/>
                          <a:ea typeface="+mn-ea"/>
                          <a:cs typeface="+mn-cs"/>
                        </a:rPr>
                        <a:t>PNRR</a:t>
                      </a:r>
                      <a:endParaRPr lang="it-IT" sz="1300" b="0" i="0" u="none" strike="noStrike" noProof="0">
                        <a:solidFill>
                          <a:srgbClr val="000000"/>
                        </a:solidFill>
                        <a:effectLst/>
                        <a:latin typeface="Titillium Web" panose="00000500000000000000" pitchFamily="2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300" u="none" strike="noStrike" kern="1200" noProof="0">
                          <a:solidFill>
                            <a:schemeClr val="dk1"/>
                          </a:solidFill>
                          <a:effectLst/>
                          <a:latin typeface="Titillium Web" panose="00000500000000000000" pitchFamily="2" charset="0"/>
                          <a:ea typeface="+mn-ea"/>
                          <a:cs typeface="+mn-cs"/>
                        </a:rPr>
                        <a:t>Digitalizzazione della PA</a:t>
                      </a:r>
                    </a:p>
                  </a:txBody>
                  <a:tcPr marL="7620" marR="7620" marT="762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300" u="none" strike="noStrike" kern="1200" noProof="0">
                          <a:solidFill>
                            <a:schemeClr val="dk1"/>
                          </a:solidFill>
                          <a:effectLst/>
                          <a:latin typeface="Titillium Web" panose="00000500000000000000" pitchFamily="2" charset="0"/>
                          <a:ea typeface="+mn-ea"/>
                          <a:cs typeface="+mn-cs"/>
                        </a:rPr>
                        <a:t>PND</a:t>
                      </a:r>
                    </a:p>
                  </a:txBody>
                  <a:tcPr marL="7620" marR="7620" marT="762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300" u="none" strike="noStrike" kern="1200" noProof="0">
                          <a:solidFill>
                            <a:schemeClr val="dk1"/>
                          </a:solidFill>
                          <a:effectLst/>
                          <a:latin typeface="Titillium Web" panose="00000500000000000000" pitchFamily="2" charset="0"/>
                          <a:ea typeface="+mn-ea"/>
                          <a:cs typeface="+mn-cs"/>
                        </a:rPr>
                        <a:t>Piattaforma Notifiche Digitali</a:t>
                      </a:r>
                    </a:p>
                  </a:txBody>
                  <a:tcPr marL="7620" marR="7620" marT="762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77382481"/>
                  </a:ext>
                </a:extLst>
              </a:tr>
              <a:tr h="377988"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it-IT" sz="13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tillium Web" panose="00000500000000000000" pitchFamily="2" charset="0"/>
                          <a:ea typeface="+mn-ea"/>
                          <a:cs typeface="+mn-cs"/>
                        </a:rPr>
                        <a:t>PNRR</a:t>
                      </a:r>
                      <a:endParaRPr lang="it-IT" sz="1300" b="0" i="0" u="none" strike="noStrike" noProof="0">
                        <a:solidFill>
                          <a:srgbClr val="000000"/>
                        </a:solidFill>
                        <a:effectLst/>
                        <a:latin typeface="Titillium Web" panose="00000500000000000000" pitchFamily="2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300" u="none" strike="noStrike" kern="1200" noProof="0">
                          <a:solidFill>
                            <a:schemeClr val="dk1"/>
                          </a:solidFill>
                          <a:effectLst/>
                          <a:latin typeface="Titillium Web" panose="00000500000000000000" pitchFamily="2" charset="0"/>
                          <a:ea typeface="+mn-ea"/>
                          <a:cs typeface="+mn-cs"/>
                        </a:rPr>
                        <a:t>Digitalizzazione della PA</a:t>
                      </a:r>
                    </a:p>
                  </a:txBody>
                  <a:tcPr marL="7620" marR="7620" marT="762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300" u="none" strike="noStrike" kern="1200" noProof="0">
                          <a:solidFill>
                            <a:schemeClr val="dk1"/>
                          </a:solidFill>
                          <a:effectLst/>
                          <a:latin typeface="Titillium Web" panose="00000500000000000000" pitchFamily="2" charset="0"/>
                          <a:ea typeface="+mn-ea"/>
                          <a:cs typeface="+mn-cs"/>
                        </a:rPr>
                        <a:t>Spid CIE</a:t>
                      </a:r>
                    </a:p>
                  </a:txBody>
                  <a:tcPr marL="7620" marR="7620" marT="762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300" u="none" strike="noStrike" kern="1200" noProof="0">
                          <a:solidFill>
                            <a:schemeClr val="dk1"/>
                          </a:solidFill>
                          <a:effectLst/>
                          <a:latin typeface="Titillium Web" panose="00000500000000000000" pitchFamily="2" charset="0"/>
                          <a:ea typeface="+mn-ea"/>
                          <a:cs typeface="+mn-cs"/>
                        </a:rPr>
                        <a:t>Adozione SPID CIE</a:t>
                      </a:r>
                    </a:p>
                  </a:txBody>
                  <a:tcPr marL="7620" marR="7620" marT="762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76694102"/>
                  </a:ext>
                </a:extLst>
              </a:tr>
              <a:tr h="31453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  <a:latin typeface="Titillium Web" panose="00000500000000000000" pitchFamily="2" charset="0"/>
                        </a:rPr>
                        <a:t>PNRR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Titillium Web" panose="00000500000000000000" pitchFamily="2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  <a:latin typeface="Titillium Web" panose="00000500000000000000" pitchFamily="2" charset="0"/>
                        </a:rPr>
                        <a:t>Digitalizzazione della mobilità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Titillium Web" panose="00000500000000000000" pitchFamily="2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  <a:latin typeface="Titillium Web" panose="00000500000000000000" pitchFamily="2" charset="0"/>
                        </a:rPr>
                        <a:t>Maas4Italy - Mobility as a Service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Titillium Web" panose="00000500000000000000" pitchFamily="2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  <a:latin typeface="Titillium Web" panose="00000500000000000000" pitchFamily="2" charset="0"/>
                        </a:rPr>
                        <a:t>Living Lab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Titillium Web" panose="00000500000000000000" pitchFamily="2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77252136"/>
                  </a:ext>
                </a:extLst>
              </a:tr>
              <a:tr h="40194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  <a:latin typeface="Titillium Web" panose="00000500000000000000" pitchFamily="2" charset="0"/>
                        </a:rPr>
                        <a:t>PNRR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Titillium Web" panose="00000500000000000000" pitchFamily="2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300" u="none" strike="noStrike" noProof="0">
                          <a:effectLst/>
                          <a:latin typeface="Titillium Web" panose="00000500000000000000" pitchFamily="2" charset="0"/>
                        </a:rPr>
                        <a:t>Digitalizzazione della </a:t>
                      </a:r>
                      <a:r>
                        <a:rPr lang="en-US" sz="1300" u="none" strike="noStrike">
                          <a:effectLst/>
                          <a:latin typeface="Titillium Web" panose="00000500000000000000" pitchFamily="2" charset="0"/>
                        </a:rPr>
                        <a:t>PA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Titillium Web" panose="00000500000000000000" pitchFamily="2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  <a:latin typeface="Titillium Web" panose="00000500000000000000" pitchFamily="2" charset="0"/>
                        </a:rPr>
                        <a:t>Ablitazione Cloud PA Locali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Titillium Web" panose="00000500000000000000" pitchFamily="2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 err="1">
                          <a:effectLst/>
                          <a:latin typeface="Titillium Web" panose="00000500000000000000" pitchFamily="2" charset="0"/>
                        </a:rPr>
                        <a:t>Ablitazione</a:t>
                      </a:r>
                      <a:r>
                        <a:rPr lang="en-US" sz="1300" u="none" strike="noStrike">
                          <a:effectLst/>
                          <a:latin typeface="Titillium Web" panose="00000500000000000000" pitchFamily="2" charset="0"/>
                        </a:rPr>
                        <a:t> Cloud PA </a:t>
                      </a:r>
                      <a:r>
                        <a:rPr lang="en-US" sz="1300" u="none" strike="noStrike" err="1">
                          <a:effectLst/>
                          <a:latin typeface="Titillium Web" panose="00000500000000000000" pitchFamily="2" charset="0"/>
                        </a:rPr>
                        <a:t>Locali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Titillium Web" panose="00000500000000000000" pitchFamily="2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02334126"/>
                  </a:ext>
                </a:extLst>
              </a:tr>
              <a:tr h="61423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  <a:latin typeface="Titillium Web" panose="00000500000000000000" pitchFamily="2" charset="0"/>
                        </a:rPr>
                        <a:t>PNRR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Titillium Web" panose="00000500000000000000" pitchFamily="2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  <a:latin typeface="Titillium Web" panose="00000500000000000000" pitchFamily="2" charset="0"/>
                        </a:rPr>
                        <a:t>Digitalizzazione della mobilità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Titillium Web" panose="00000500000000000000" pitchFamily="2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  <a:latin typeface="Titillium Web" panose="00000500000000000000" pitchFamily="2" charset="0"/>
                        </a:rPr>
                        <a:t>Maas4Italy - Mobility as a Service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Titillium Web" panose="00000500000000000000" pitchFamily="2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300" u="none" strike="noStrike">
                          <a:effectLst/>
                          <a:latin typeface="Titillium Web" panose="00000500000000000000" pitchFamily="2" charset="0"/>
                        </a:rPr>
                        <a:t>Progetto Pilota in cui digitalizzazione del trasporto pubblico locale</a:t>
                      </a:r>
                      <a:endParaRPr lang="it-IT" sz="1300" b="0" i="0" u="none" strike="noStrike">
                        <a:solidFill>
                          <a:srgbClr val="000000"/>
                        </a:solidFill>
                        <a:effectLst/>
                        <a:latin typeface="Titillium Web" panose="00000500000000000000" pitchFamily="2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62428488"/>
                  </a:ext>
                </a:extLst>
              </a:tr>
              <a:tr h="46067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  <a:latin typeface="Titillium Web" panose="00000500000000000000" pitchFamily="2" charset="0"/>
                        </a:rPr>
                        <a:t>PNRR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Titillium Web" panose="00000500000000000000" pitchFamily="2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  <a:latin typeface="Titillium Web" panose="00000500000000000000" pitchFamily="2" charset="0"/>
                        </a:rPr>
                        <a:t>Digitalizzazione della PA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Titillium Web" panose="00000500000000000000" pitchFamily="2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  <a:latin typeface="Titillium Web" panose="00000500000000000000" pitchFamily="2" charset="0"/>
                        </a:rPr>
                        <a:t>Cybersecurity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Titillium Web" panose="00000500000000000000" pitchFamily="2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300" u="none" strike="noStrike">
                          <a:effectLst/>
                          <a:latin typeface="Titillium Web" panose="00000500000000000000" pitchFamily="2" charset="0"/>
                        </a:rPr>
                        <a:t>Analisi e miglioramento dei processi Cyber</a:t>
                      </a:r>
                      <a:endParaRPr lang="it-IT" sz="1300" b="0" i="0" u="none" strike="noStrike">
                        <a:solidFill>
                          <a:srgbClr val="000000"/>
                        </a:solidFill>
                        <a:effectLst/>
                        <a:latin typeface="Titillium Web" panose="00000500000000000000" pitchFamily="2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06418419"/>
                  </a:ext>
                </a:extLst>
              </a:tr>
              <a:tr h="48869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  <a:latin typeface="Titillium Web" panose="00000500000000000000" pitchFamily="2" charset="0"/>
                        </a:rPr>
                        <a:t>PNRR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Titillium Web" panose="00000500000000000000" pitchFamily="2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  <a:latin typeface="Titillium Web" panose="00000500000000000000" pitchFamily="2" charset="0"/>
                        </a:rPr>
                        <a:t>Digitalizzazione della PA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Titillium Web" panose="00000500000000000000" pitchFamily="2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  <a:latin typeface="Titillium Web" panose="00000500000000000000" pitchFamily="2" charset="0"/>
                        </a:rPr>
                        <a:t>Cybersecurity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Titillium Web" panose="00000500000000000000" pitchFamily="2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300" b="0" i="0" u="none" strike="noStrike">
                          <a:solidFill>
                            <a:srgbClr val="000000"/>
                          </a:solidFill>
                          <a:effectLst/>
                          <a:latin typeface="Titillium Web" panose="00000500000000000000" pitchFamily="2" charset="0"/>
                        </a:rPr>
                        <a:t>Cyber resilienza e potenziamento dei presidi</a:t>
                      </a: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756805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547459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Rettangolo con angoli arrotondati 37">
            <a:extLst>
              <a:ext uri="{FF2B5EF4-FFF2-40B4-BE49-F238E27FC236}">
                <a16:creationId xmlns:a16="http://schemas.microsoft.com/office/drawing/2014/main" id="{C747AA7F-6E6E-4296-D45E-3EF5210540FE}"/>
              </a:ext>
            </a:extLst>
          </p:cNvPr>
          <p:cNvSpPr/>
          <p:nvPr/>
        </p:nvSpPr>
        <p:spPr>
          <a:xfrm>
            <a:off x="224682" y="1233090"/>
            <a:ext cx="11722824" cy="5089544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tillium Web" panose="00000500000000000000" pitchFamily="2" charset="0"/>
            </a:endParaRPr>
          </a:p>
        </p:txBody>
      </p:sp>
      <p:sp>
        <p:nvSpPr>
          <p:cNvPr id="114" name="Google Shape;114;p4"/>
          <p:cNvSpPr txBox="1">
            <a:spLocks noGrp="1"/>
          </p:cNvSpPr>
          <p:nvPr>
            <p:ph type="body" sz="quarter" idx="4294967295"/>
          </p:nvPr>
        </p:nvSpPr>
        <p:spPr>
          <a:xfrm>
            <a:off x="390618" y="84904"/>
            <a:ext cx="7750206" cy="7921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ct val="80000"/>
              <a:buNone/>
            </a:pPr>
            <a:r>
              <a:rPr lang="en-US" b="1">
                <a:solidFill>
                  <a:schemeClr val="tx1"/>
                </a:solidFill>
                <a:latin typeface="Titillium Web" panose="00000500000000000000" pitchFamily="2" charset="0"/>
                <a:cs typeface="+mj-cs"/>
              </a:rPr>
              <a:t>Overview </a:t>
            </a:r>
            <a:r>
              <a:rPr lang="it-IT" b="1">
                <a:solidFill>
                  <a:schemeClr val="tx1"/>
                </a:solidFill>
                <a:latin typeface="Titillium Web" panose="00000500000000000000" pitchFamily="2" charset="0"/>
                <a:cs typeface="+mj-cs"/>
              </a:rPr>
              <a:t>risorse</a:t>
            </a:r>
            <a:r>
              <a:rPr lang="en-US" b="1">
                <a:solidFill>
                  <a:schemeClr val="tx1"/>
                </a:solidFill>
                <a:latin typeface="Titillium Web" panose="00000500000000000000" pitchFamily="2" charset="0"/>
                <a:cs typeface="+mj-cs"/>
              </a:rPr>
              <a:t> allocate per layer</a:t>
            </a:r>
          </a:p>
        </p:txBody>
      </p:sp>
      <p:sp>
        <p:nvSpPr>
          <p:cNvPr id="47" name="Google Shape;180;p48">
            <a:extLst>
              <a:ext uri="{FF2B5EF4-FFF2-40B4-BE49-F238E27FC236}">
                <a16:creationId xmlns:a16="http://schemas.microsoft.com/office/drawing/2014/main" id="{F575A239-802A-056F-76EF-12A498067D5E}"/>
              </a:ext>
            </a:extLst>
          </p:cNvPr>
          <p:cNvSpPr txBox="1"/>
          <p:nvPr/>
        </p:nvSpPr>
        <p:spPr>
          <a:xfrm>
            <a:off x="9185448" y="6541734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tabLst/>
              <a:defRPr/>
            </a:pPr>
            <a:fld id="{00000000-1234-1234-1234-123412341234}" type="slidenum">
              <a:rPr kumimoji="0" lang="it-IT" sz="1100" b="0" i="0" u="none" strike="noStrike" kern="1200" cap="none" spc="0" normalizeH="0" baseline="0" noProof="0">
                <a:ln>
                  <a:noFill/>
                </a:ln>
                <a:solidFill>
                  <a:srgbClr val="7F7F7F"/>
                </a:solidFill>
                <a:effectLst/>
                <a:uLnTx/>
                <a:uFillTx/>
                <a:latin typeface="Titillium Web" panose="00000500000000000000" pitchFamily="2" charset="0"/>
                <a:ea typeface="Titillium Web"/>
                <a:cs typeface="Titillium Web"/>
                <a:sym typeface="Titillium Web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  <a:tabLst/>
                <a:defRPr/>
              </a:pPr>
              <a:t>7</a:t>
            </a:fld>
            <a:endParaRPr kumimoji="0" sz="1100" b="0" i="0" u="none" strike="noStrike" kern="1200" cap="none" spc="0" normalizeH="0" baseline="0" noProof="0">
              <a:ln>
                <a:noFill/>
              </a:ln>
              <a:solidFill>
                <a:srgbClr val="7F7F7F"/>
              </a:solidFill>
              <a:effectLst/>
              <a:uLnTx/>
              <a:uFillTx/>
              <a:latin typeface="Titillium Web" panose="00000500000000000000" pitchFamily="2" charset="0"/>
              <a:ea typeface="Titillium Web"/>
              <a:cs typeface="Titillium Web"/>
              <a:sym typeface="Titillium Web"/>
            </a:endParaRPr>
          </a:p>
        </p:txBody>
      </p:sp>
      <p:pic>
        <p:nvPicPr>
          <p:cNvPr id="3" name="Google Shape;120;p1">
            <a:extLst>
              <a:ext uri="{FF2B5EF4-FFF2-40B4-BE49-F238E27FC236}">
                <a16:creationId xmlns:a16="http://schemas.microsoft.com/office/drawing/2014/main" id="{C545A6D2-291A-04EF-209B-D1C56FAD2A85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24682" y="6216975"/>
            <a:ext cx="1045222" cy="562244"/>
          </a:xfrm>
          <a:prstGeom prst="rect">
            <a:avLst/>
          </a:prstGeom>
          <a:noFill/>
          <a:ln>
            <a:noFill/>
          </a:ln>
        </p:spPr>
      </p:pic>
      <p:sp>
        <p:nvSpPr>
          <p:cNvPr id="14" name="CasellaDiTesto 13">
            <a:extLst>
              <a:ext uri="{FF2B5EF4-FFF2-40B4-BE49-F238E27FC236}">
                <a16:creationId xmlns:a16="http://schemas.microsoft.com/office/drawing/2014/main" id="{295101C5-002A-0F49-1FEC-65B7108393F7}"/>
              </a:ext>
            </a:extLst>
          </p:cNvPr>
          <p:cNvSpPr txBox="1"/>
          <p:nvPr/>
        </p:nvSpPr>
        <p:spPr>
          <a:xfrm>
            <a:off x="1316112" y="2964704"/>
            <a:ext cx="28070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32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tillium Web" panose="00000500000000000000" pitchFamily="2" charset="0"/>
              </a:rPr>
              <a:t>€</a:t>
            </a:r>
            <a:r>
              <a:rPr lang="en-US" sz="1800" b="0" i="0" u="none" strike="noStrike">
                <a:solidFill>
                  <a:srgbClr val="000000"/>
                </a:solidFill>
                <a:effectLst/>
                <a:latin typeface="Titillium Web" panose="00000500000000000000" pitchFamily="2" charset="0"/>
              </a:rPr>
              <a:t> </a:t>
            </a:r>
            <a:r>
              <a:rPr lang="en-US" sz="3200" b="1" i="0" u="none" strike="noStrike">
                <a:solidFill>
                  <a:prstClr val="black"/>
                </a:solidFill>
                <a:effectLst/>
                <a:latin typeface="Titillium Web" panose="00000500000000000000" pitchFamily="2" charset="0"/>
              </a:rPr>
              <a:t>545,30</a:t>
            </a:r>
            <a:r>
              <a:rPr lang="en-US" sz="3200" b="1">
                <a:solidFill>
                  <a:prstClr val="black"/>
                </a:solidFill>
                <a:latin typeface="Titillium Web" panose="00000500000000000000" pitchFamily="2" charset="0"/>
              </a:rPr>
              <a:t> </a:t>
            </a:r>
            <a:r>
              <a:rPr kumimoji="0" lang="it-IT" sz="32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tillium Web" panose="00000500000000000000" pitchFamily="2" charset="0"/>
              </a:rPr>
              <a:t>mln</a:t>
            </a:r>
            <a:endParaRPr kumimoji="0" lang="it-IT" sz="2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tillium Web" panose="00000500000000000000" pitchFamily="2" charset="0"/>
            </a:endParaRPr>
          </a:p>
        </p:txBody>
      </p:sp>
      <p:pic>
        <p:nvPicPr>
          <p:cNvPr id="16" name="Picture 2">
            <a:extLst>
              <a:ext uri="{FF2B5EF4-FFF2-40B4-BE49-F238E27FC236}">
                <a16:creationId xmlns:a16="http://schemas.microsoft.com/office/drawing/2014/main" id="{6CDB883B-B6FD-86B9-13FF-6AAF9A9FB0D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441633" y="830775"/>
            <a:ext cx="454188" cy="4504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Immagine 16">
            <a:extLst>
              <a:ext uri="{FF2B5EF4-FFF2-40B4-BE49-F238E27FC236}">
                <a16:creationId xmlns:a16="http://schemas.microsoft.com/office/drawing/2014/main" id="{32A5D1A3-C7B7-CD5D-8172-38F0C93BE84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13844" y="3641849"/>
            <a:ext cx="583200" cy="583200"/>
          </a:xfrm>
          <a:prstGeom prst="rect">
            <a:avLst/>
          </a:prstGeom>
        </p:spPr>
      </p:pic>
      <p:sp>
        <p:nvSpPr>
          <p:cNvPr id="18" name="CasellaDiTesto 17">
            <a:extLst>
              <a:ext uri="{FF2B5EF4-FFF2-40B4-BE49-F238E27FC236}">
                <a16:creationId xmlns:a16="http://schemas.microsoft.com/office/drawing/2014/main" id="{0BCF69C8-AF06-F3F6-5796-40B5D7CE8522}"/>
              </a:ext>
            </a:extLst>
          </p:cNvPr>
          <p:cNvSpPr txBox="1"/>
          <p:nvPr/>
        </p:nvSpPr>
        <p:spPr>
          <a:xfrm>
            <a:off x="1365259" y="3623315"/>
            <a:ext cx="19622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sz="3200" b="1">
                <a:solidFill>
                  <a:prstClr val="black"/>
                </a:solidFill>
                <a:latin typeface="Titillium Web" panose="00000500000000000000" pitchFamily="2" charset="0"/>
              </a:rPr>
              <a:t>29</a:t>
            </a:r>
            <a:r>
              <a:rPr kumimoji="0" lang="it-IT" sz="32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tillium Web" panose="00000500000000000000" pitchFamily="2" charset="0"/>
              </a:rPr>
              <a:t> </a:t>
            </a:r>
            <a:r>
              <a:rPr kumimoji="0" lang="it-IT" sz="1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tillium Web" panose="00000500000000000000" pitchFamily="2" charset="0"/>
              </a:rPr>
              <a:t>Interventi</a:t>
            </a:r>
            <a:endParaRPr kumimoji="0" lang="it-IT" sz="2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tillium Web" panose="00000500000000000000" pitchFamily="2" charset="0"/>
            </a:endParaRPr>
          </a:p>
        </p:txBody>
      </p:sp>
      <p:pic>
        <p:nvPicPr>
          <p:cNvPr id="19" name="Immagine 18">
            <a:extLst>
              <a:ext uri="{FF2B5EF4-FFF2-40B4-BE49-F238E27FC236}">
                <a16:creationId xmlns:a16="http://schemas.microsoft.com/office/drawing/2014/main" id="{3E95FA27-18F5-FB0C-6022-11E2E883D0D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57994" y="2958398"/>
            <a:ext cx="584774" cy="584774"/>
          </a:xfrm>
          <a:prstGeom prst="rect">
            <a:avLst/>
          </a:prstGeom>
        </p:spPr>
      </p:pic>
      <p:sp>
        <p:nvSpPr>
          <p:cNvPr id="20" name="CasellaDiTesto 19">
            <a:extLst>
              <a:ext uri="{FF2B5EF4-FFF2-40B4-BE49-F238E27FC236}">
                <a16:creationId xmlns:a16="http://schemas.microsoft.com/office/drawing/2014/main" id="{1E2E9F98-1841-52DE-9831-CA8C63331E67}"/>
              </a:ext>
            </a:extLst>
          </p:cNvPr>
          <p:cNvSpPr txBox="1"/>
          <p:nvPr/>
        </p:nvSpPr>
        <p:spPr>
          <a:xfrm>
            <a:off x="291439" y="775778"/>
            <a:ext cx="293701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800" b="1" i="0" u="none" strike="noStrike" kern="1200" cap="none" spc="0" normalizeH="0" baseline="0" noProof="0">
                <a:ln>
                  <a:noFill/>
                </a:ln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tillium Web" panose="00000500000000000000" pitchFamily="2" charset="0"/>
              </a:rPr>
              <a:t>MOBILITÁ</a:t>
            </a:r>
          </a:p>
        </p:txBody>
      </p:sp>
      <p:graphicFrame>
        <p:nvGraphicFramePr>
          <p:cNvPr id="4" name="Grafico 3">
            <a:extLst>
              <a:ext uri="{FF2B5EF4-FFF2-40B4-BE49-F238E27FC236}">
                <a16:creationId xmlns:a16="http://schemas.microsoft.com/office/drawing/2014/main" id="{6D3FABCD-03DB-7F57-F21A-D0BBFC3D1A2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23911419"/>
              </p:ext>
            </p:extLst>
          </p:nvPr>
        </p:nvGraphicFramePr>
        <p:xfrm>
          <a:off x="4246482" y="1761203"/>
          <a:ext cx="7773577" cy="40333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grpSp>
        <p:nvGrpSpPr>
          <p:cNvPr id="37" name="Gruppo 36">
            <a:extLst>
              <a:ext uri="{FF2B5EF4-FFF2-40B4-BE49-F238E27FC236}">
                <a16:creationId xmlns:a16="http://schemas.microsoft.com/office/drawing/2014/main" id="{62530445-A47A-EEE7-DCEB-A5587764C270}"/>
              </a:ext>
            </a:extLst>
          </p:cNvPr>
          <p:cNvGrpSpPr/>
          <p:nvPr/>
        </p:nvGrpSpPr>
        <p:grpSpPr>
          <a:xfrm>
            <a:off x="8805227" y="2420535"/>
            <a:ext cx="2255130" cy="3485181"/>
            <a:chOff x="7371154" y="2454022"/>
            <a:chExt cx="2255130" cy="3485181"/>
          </a:xfrm>
        </p:grpSpPr>
        <p:sp>
          <p:nvSpPr>
            <p:cNvPr id="24" name="CasellaDiTesto 23">
              <a:extLst>
                <a:ext uri="{FF2B5EF4-FFF2-40B4-BE49-F238E27FC236}">
                  <a16:creationId xmlns:a16="http://schemas.microsoft.com/office/drawing/2014/main" id="{5A8638FA-A8E1-5473-01CC-A3569E95C294}"/>
                </a:ext>
              </a:extLst>
            </p:cNvPr>
            <p:cNvSpPr txBox="1"/>
            <p:nvPr/>
          </p:nvSpPr>
          <p:spPr>
            <a:xfrm>
              <a:off x="7371154" y="2454022"/>
              <a:ext cx="1208185" cy="26160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171450" marR="0" lvl="0" indent="-17145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Wingdings" panose="05000000000000000000" pitchFamily="2" charset="2"/>
                <a:buChar char="ü"/>
                <a:tabLst/>
                <a:defRPr/>
              </a:pPr>
              <a:r>
                <a:rPr kumimoji="0" lang="it-IT" sz="11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tillium Web" panose="00000500000000000000" pitchFamily="2" charset="0"/>
                </a:rPr>
                <a:t>9 Interventi</a:t>
              </a:r>
            </a:p>
          </p:txBody>
        </p:sp>
        <p:sp>
          <p:nvSpPr>
            <p:cNvPr id="25" name="CasellaDiTesto 24">
              <a:extLst>
                <a:ext uri="{FF2B5EF4-FFF2-40B4-BE49-F238E27FC236}">
                  <a16:creationId xmlns:a16="http://schemas.microsoft.com/office/drawing/2014/main" id="{96C7DF29-96EE-3DBC-5ECC-841B96D6303C}"/>
                </a:ext>
              </a:extLst>
            </p:cNvPr>
            <p:cNvSpPr txBox="1"/>
            <p:nvPr/>
          </p:nvSpPr>
          <p:spPr>
            <a:xfrm>
              <a:off x="7395851" y="3077538"/>
              <a:ext cx="1109789" cy="26160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171450" marR="0" lvl="0" indent="-17145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Wingdings" panose="05000000000000000000" pitchFamily="2" charset="2"/>
                <a:buChar char="ü"/>
                <a:tabLst/>
                <a:defRPr/>
              </a:pPr>
              <a:r>
                <a:rPr lang="it-IT" sz="1100">
                  <a:solidFill>
                    <a:prstClr val="black"/>
                  </a:solidFill>
                  <a:latin typeface="Titillium Web" panose="00000500000000000000" pitchFamily="2" charset="0"/>
                </a:rPr>
                <a:t>3 </a:t>
              </a:r>
              <a:r>
                <a:rPr kumimoji="0" lang="it-IT" sz="11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tillium Web" panose="00000500000000000000" pitchFamily="2" charset="0"/>
                </a:rPr>
                <a:t>Interventi</a:t>
              </a:r>
            </a:p>
          </p:txBody>
        </p:sp>
        <p:sp>
          <p:nvSpPr>
            <p:cNvPr id="27" name="CasellaDiTesto 26">
              <a:extLst>
                <a:ext uri="{FF2B5EF4-FFF2-40B4-BE49-F238E27FC236}">
                  <a16:creationId xmlns:a16="http://schemas.microsoft.com/office/drawing/2014/main" id="{37130CD1-2874-46CD-8116-B17C854DF6E0}"/>
                </a:ext>
              </a:extLst>
            </p:cNvPr>
            <p:cNvSpPr txBox="1"/>
            <p:nvPr/>
          </p:nvSpPr>
          <p:spPr>
            <a:xfrm>
              <a:off x="7386931" y="3836132"/>
              <a:ext cx="1140529" cy="26160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171450" marR="0" lvl="0" indent="-17145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Wingdings" panose="05000000000000000000" pitchFamily="2" charset="2"/>
                <a:buChar char="ü"/>
                <a:tabLst/>
                <a:defRPr/>
              </a:pPr>
              <a:r>
                <a:rPr lang="it-IT" sz="1100">
                  <a:solidFill>
                    <a:prstClr val="black"/>
                  </a:solidFill>
                  <a:latin typeface="Titillium Web" panose="00000500000000000000" pitchFamily="2" charset="0"/>
                </a:rPr>
                <a:t>2 </a:t>
              </a:r>
              <a:r>
                <a:rPr kumimoji="0" lang="it-IT" sz="11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tillium Web" panose="00000500000000000000" pitchFamily="2" charset="0"/>
                </a:rPr>
                <a:t>Interventi</a:t>
              </a:r>
            </a:p>
          </p:txBody>
        </p:sp>
        <p:sp>
          <p:nvSpPr>
            <p:cNvPr id="28" name="CasellaDiTesto 27">
              <a:extLst>
                <a:ext uri="{FF2B5EF4-FFF2-40B4-BE49-F238E27FC236}">
                  <a16:creationId xmlns:a16="http://schemas.microsoft.com/office/drawing/2014/main" id="{059DF89C-9175-D353-2787-7BB7E8E58E48}"/>
                </a:ext>
              </a:extLst>
            </p:cNvPr>
            <p:cNvSpPr txBox="1"/>
            <p:nvPr/>
          </p:nvSpPr>
          <p:spPr>
            <a:xfrm>
              <a:off x="7417989" y="4599511"/>
              <a:ext cx="1140528" cy="26160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171450" marR="0" lvl="0" indent="-17145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Wingdings" panose="05000000000000000000" pitchFamily="2" charset="2"/>
                <a:buChar char="ü"/>
                <a:tabLst/>
                <a:defRPr/>
              </a:pPr>
              <a:r>
                <a:rPr lang="it-IT" sz="1100">
                  <a:solidFill>
                    <a:prstClr val="black"/>
                  </a:solidFill>
                  <a:latin typeface="Titillium Web" panose="00000500000000000000" pitchFamily="2" charset="0"/>
                </a:rPr>
                <a:t>7</a:t>
              </a:r>
              <a:r>
                <a:rPr kumimoji="0" lang="it-IT" sz="11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tillium Web" panose="00000500000000000000" pitchFamily="2" charset="0"/>
                </a:rPr>
                <a:t> Interventi</a:t>
              </a:r>
            </a:p>
          </p:txBody>
        </p:sp>
        <p:sp>
          <p:nvSpPr>
            <p:cNvPr id="29" name="CasellaDiTesto 28">
              <a:extLst>
                <a:ext uri="{FF2B5EF4-FFF2-40B4-BE49-F238E27FC236}">
                  <a16:creationId xmlns:a16="http://schemas.microsoft.com/office/drawing/2014/main" id="{FCA0E875-2FEB-1A3C-3B0E-DA17044DA161}"/>
                </a:ext>
              </a:extLst>
            </p:cNvPr>
            <p:cNvSpPr txBox="1"/>
            <p:nvPr/>
          </p:nvSpPr>
          <p:spPr>
            <a:xfrm>
              <a:off x="7395851" y="5670889"/>
              <a:ext cx="1140528" cy="26160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171450" marR="0" lvl="0" indent="-17145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Wingdings" panose="05000000000000000000" pitchFamily="2" charset="2"/>
                <a:buChar char="ü"/>
                <a:tabLst/>
                <a:defRPr/>
              </a:pPr>
              <a:r>
                <a:rPr lang="it-IT" sz="1100">
                  <a:solidFill>
                    <a:prstClr val="black"/>
                  </a:solidFill>
                  <a:latin typeface="Titillium Web" panose="00000500000000000000" pitchFamily="2" charset="0"/>
                </a:rPr>
                <a:t>8</a:t>
              </a:r>
              <a:r>
                <a:rPr kumimoji="0" lang="it-IT" sz="11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tillium Web" panose="00000500000000000000" pitchFamily="2" charset="0"/>
                </a:rPr>
                <a:t> Interventi</a:t>
              </a:r>
            </a:p>
          </p:txBody>
        </p:sp>
        <p:sp>
          <p:nvSpPr>
            <p:cNvPr id="36" name="CasellaDiTesto 35">
              <a:extLst>
                <a:ext uri="{FF2B5EF4-FFF2-40B4-BE49-F238E27FC236}">
                  <a16:creationId xmlns:a16="http://schemas.microsoft.com/office/drawing/2014/main" id="{0C432231-AB89-1B32-2FD4-AFBE51E65121}"/>
                </a:ext>
              </a:extLst>
            </p:cNvPr>
            <p:cNvSpPr txBox="1"/>
            <p:nvPr/>
          </p:nvSpPr>
          <p:spPr>
            <a:xfrm>
              <a:off x="8539118" y="2460365"/>
              <a:ext cx="1003984" cy="26160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171450" marR="0" lvl="0" indent="-17145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Wingdings" panose="05000000000000000000" pitchFamily="2" charset="2"/>
                <a:buChar char="ü"/>
                <a:tabLst/>
                <a:defRPr/>
              </a:pPr>
              <a:r>
                <a:rPr kumimoji="0" lang="it-IT" sz="11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tillium Web" panose="00000500000000000000" pitchFamily="2" charset="0"/>
                </a:rPr>
                <a:t>14 %</a:t>
              </a:r>
            </a:p>
          </p:txBody>
        </p:sp>
        <p:sp>
          <p:nvSpPr>
            <p:cNvPr id="8" name="CasellaDiTesto 7">
              <a:extLst>
                <a:ext uri="{FF2B5EF4-FFF2-40B4-BE49-F238E27FC236}">
                  <a16:creationId xmlns:a16="http://schemas.microsoft.com/office/drawing/2014/main" id="{69763E7E-DDAD-724E-BDBA-0F7D1FDA2647}"/>
                </a:ext>
              </a:extLst>
            </p:cNvPr>
            <p:cNvSpPr txBox="1"/>
            <p:nvPr/>
          </p:nvSpPr>
          <p:spPr>
            <a:xfrm>
              <a:off x="8549056" y="3080368"/>
              <a:ext cx="1003984" cy="26160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171450" marR="0" lvl="0" indent="-17145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Wingdings" panose="05000000000000000000" pitchFamily="2" charset="2"/>
                <a:buChar char="ü"/>
                <a:tabLst/>
                <a:defRPr/>
              </a:pPr>
              <a:r>
                <a:rPr kumimoji="0" lang="it-IT" sz="11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tillium Web" panose="00000500000000000000" pitchFamily="2" charset="0"/>
                </a:rPr>
                <a:t>52 %</a:t>
              </a:r>
            </a:p>
          </p:txBody>
        </p:sp>
        <p:sp>
          <p:nvSpPr>
            <p:cNvPr id="9" name="CasellaDiTesto 8">
              <a:extLst>
                <a:ext uri="{FF2B5EF4-FFF2-40B4-BE49-F238E27FC236}">
                  <a16:creationId xmlns:a16="http://schemas.microsoft.com/office/drawing/2014/main" id="{C620BFDD-CA9F-7C66-C081-3DBAFD6B315F}"/>
                </a:ext>
              </a:extLst>
            </p:cNvPr>
            <p:cNvSpPr txBox="1"/>
            <p:nvPr/>
          </p:nvSpPr>
          <p:spPr>
            <a:xfrm>
              <a:off x="8581783" y="3849792"/>
              <a:ext cx="1003985" cy="26160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171450" marR="0" lvl="0" indent="-17145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Wingdings" panose="05000000000000000000" pitchFamily="2" charset="2"/>
                <a:buChar char="ü"/>
                <a:tabLst/>
                <a:defRPr/>
              </a:pPr>
              <a:r>
                <a:rPr lang="it-IT" sz="1100">
                  <a:solidFill>
                    <a:prstClr val="black"/>
                  </a:solidFill>
                  <a:latin typeface="Titillium Web" panose="00000500000000000000" pitchFamily="2" charset="0"/>
                </a:rPr>
                <a:t>1</a:t>
              </a:r>
              <a:r>
                <a:rPr kumimoji="0" lang="it-IT" sz="11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tillium Web" panose="00000500000000000000" pitchFamily="2" charset="0"/>
                </a:rPr>
                <a:t> %</a:t>
              </a:r>
            </a:p>
          </p:txBody>
        </p:sp>
        <p:sp>
          <p:nvSpPr>
            <p:cNvPr id="11" name="CasellaDiTesto 10">
              <a:extLst>
                <a:ext uri="{FF2B5EF4-FFF2-40B4-BE49-F238E27FC236}">
                  <a16:creationId xmlns:a16="http://schemas.microsoft.com/office/drawing/2014/main" id="{94AD115C-8507-59B0-59AE-34205743436C}"/>
                </a:ext>
              </a:extLst>
            </p:cNvPr>
            <p:cNvSpPr txBox="1"/>
            <p:nvPr/>
          </p:nvSpPr>
          <p:spPr>
            <a:xfrm>
              <a:off x="8571194" y="4598391"/>
              <a:ext cx="1003983" cy="26160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171450" marR="0" lvl="0" indent="-17145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Wingdings" panose="05000000000000000000" pitchFamily="2" charset="2"/>
                <a:buChar char="ü"/>
                <a:tabLst/>
                <a:defRPr/>
              </a:pPr>
              <a:r>
                <a:rPr lang="it-IT" sz="1100">
                  <a:solidFill>
                    <a:prstClr val="black"/>
                  </a:solidFill>
                  <a:latin typeface="Titillium Web" panose="00000500000000000000" pitchFamily="2" charset="0"/>
                </a:rPr>
                <a:t>29</a:t>
              </a:r>
              <a:r>
                <a:rPr kumimoji="0" lang="it-IT" sz="11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tillium Web" panose="00000500000000000000" pitchFamily="2" charset="0"/>
                </a:rPr>
                <a:t> %</a:t>
              </a:r>
            </a:p>
          </p:txBody>
        </p:sp>
        <p:sp>
          <p:nvSpPr>
            <p:cNvPr id="12" name="CasellaDiTesto 11">
              <a:extLst>
                <a:ext uri="{FF2B5EF4-FFF2-40B4-BE49-F238E27FC236}">
                  <a16:creationId xmlns:a16="http://schemas.microsoft.com/office/drawing/2014/main" id="{0864B285-1843-4949-1D42-32AC4D979687}"/>
                </a:ext>
              </a:extLst>
            </p:cNvPr>
            <p:cNvSpPr txBox="1"/>
            <p:nvPr/>
          </p:nvSpPr>
          <p:spPr>
            <a:xfrm>
              <a:off x="8622301" y="5677594"/>
              <a:ext cx="1003983" cy="26160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171450" marR="0" lvl="0" indent="-17145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Wingdings" panose="05000000000000000000" pitchFamily="2" charset="2"/>
                <a:buChar char="ü"/>
                <a:tabLst/>
                <a:defRPr/>
              </a:pPr>
              <a:r>
                <a:rPr lang="it-IT" sz="1100">
                  <a:solidFill>
                    <a:prstClr val="black"/>
                  </a:solidFill>
                  <a:latin typeface="Titillium Web" panose="00000500000000000000" pitchFamily="2" charset="0"/>
                </a:rPr>
                <a:t>4 </a:t>
              </a:r>
              <a:r>
                <a:rPr kumimoji="0" lang="it-IT" sz="11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tillium Web" panose="00000500000000000000" pitchFamily="2" charset="0"/>
                </a:rPr>
                <a:t>%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6414127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tangolo con angoli arrotondati 7">
            <a:extLst>
              <a:ext uri="{FF2B5EF4-FFF2-40B4-BE49-F238E27FC236}">
                <a16:creationId xmlns:a16="http://schemas.microsoft.com/office/drawing/2014/main" id="{39E0836D-9D22-9607-C6EB-F5EAAD4DACF7}"/>
              </a:ext>
            </a:extLst>
          </p:cNvPr>
          <p:cNvSpPr/>
          <p:nvPr/>
        </p:nvSpPr>
        <p:spPr>
          <a:xfrm>
            <a:off x="244494" y="1281209"/>
            <a:ext cx="11722824" cy="5034750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tillium Web" panose="00000500000000000000" pitchFamily="2" charset="0"/>
            </a:endParaRPr>
          </a:p>
        </p:txBody>
      </p:sp>
      <p:sp>
        <p:nvSpPr>
          <p:cNvPr id="114" name="Google Shape;114;p4"/>
          <p:cNvSpPr txBox="1">
            <a:spLocks noGrp="1"/>
          </p:cNvSpPr>
          <p:nvPr>
            <p:ph type="body" sz="quarter" idx="4294967295"/>
          </p:nvPr>
        </p:nvSpPr>
        <p:spPr>
          <a:xfrm>
            <a:off x="390618" y="-12372"/>
            <a:ext cx="7750206" cy="7921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indent="0">
              <a:lnSpc>
                <a:spcPct val="90000"/>
              </a:lnSpc>
              <a:spcBef>
                <a:spcPts val="1000"/>
              </a:spcBef>
              <a:buSzPct val="80000"/>
              <a:buNone/>
            </a:pPr>
            <a:r>
              <a:rPr lang="it-IT" b="1">
                <a:latin typeface="Titillium Web" panose="00000500000000000000" pitchFamily="2" charset="0"/>
                <a:cs typeface="+mj-cs"/>
              </a:rPr>
              <a:t>P</a:t>
            </a:r>
            <a:r>
              <a:rPr lang="it-IT" sz="3200" b="1">
                <a:solidFill>
                  <a:srgbClr val="000000"/>
                </a:solidFill>
                <a:latin typeface="Titillium Web" panose="00000500000000000000" pitchFamily="2" charset="0"/>
              </a:rPr>
              <a:t>rincipali interventi finanziati</a:t>
            </a:r>
            <a:endParaRPr lang="en-US" b="1">
              <a:solidFill>
                <a:schemeClr val="tx1"/>
              </a:solidFill>
              <a:latin typeface="Titillium Web" panose="00000500000000000000" pitchFamily="2" charset="0"/>
              <a:cs typeface="+mj-cs"/>
            </a:endParaRPr>
          </a:p>
        </p:txBody>
      </p:sp>
      <p:sp>
        <p:nvSpPr>
          <p:cNvPr id="47" name="Google Shape;180;p48">
            <a:extLst>
              <a:ext uri="{FF2B5EF4-FFF2-40B4-BE49-F238E27FC236}">
                <a16:creationId xmlns:a16="http://schemas.microsoft.com/office/drawing/2014/main" id="{F575A239-802A-056F-76EF-12A498067D5E}"/>
              </a:ext>
            </a:extLst>
          </p:cNvPr>
          <p:cNvSpPr txBox="1"/>
          <p:nvPr/>
        </p:nvSpPr>
        <p:spPr>
          <a:xfrm>
            <a:off x="9185448" y="6541734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tabLst/>
              <a:defRPr/>
            </a:pPr>
            <a:fld id="{00000000-1234-1234-1234-123412341234}" type="slidenum">
              <a:rPr kumimoji="0" lang="it-IT" sz="1100" b="0" i="0" u="none" strike="noStrike" kern="1200" cap="none" spc="0" normalizeH="0" baseline="0" noProof="0">
                <a:ln>
                  <a:noFill/>
                </a:ln>
                <a:solidFill>
                  <a:srgbClr val="7F7F7F"/>
                </a:solidFill>
                <a:effectLst/>
                <a:uLnTx/>
                <a:uFillTx/>
                <a:latin typeface="Titillium Web" panose="00000500000000000000" pitchFamily="2" charset="0"/>
                <a:ea typeface="Titillium Web"/>
                <a:cs typeface="Titillium Web"/>
                <a:sym typeface="Titillium Web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  <a:tabLst/>
                <a:defRPr/>
              </a:pPr>
              <a:t>8</a:t>
            </a:fld>
            <a:endParaRPr kumimoji="0" sz="1100" b="0" i="0" u="none" strike="noStrike" kern="1200" cap="none" spc="0" normalizeH="0" baseline="0" noProof="0">
              <a:ln>
                <a:noFill/>
              </a:ln>
              <a:solidFill>
                <a:srgbClr val="7F7F7F"/>
              </a:solidFill>
              <a:effectLst/>
              <a:uLnTx/>
              <a:uFillTx/>
              <a:latin typeface="Titillium Web" panose="00000500000000000000" pitchFamily="2" charset="0"/>
              <a:ea typeface="Titillium Web"/>
              <a:cs typeface="Titillium Web"/>
              <a:sym typeface="Titillium Web"/>
            </a:endParaRPr>
          </a:p>
        </p:txBody>
      </p:sp>
      <p:pic>
        <p:nvPicPr>
          <p:cNvPr id="3" name="Google Shape;120;p1">
            <a:extLst>
              <a:ext uri="{FF2B5EF4-FFF2-40B4-BE49-F238E27FC236}">
                <a16:creationId xmlns:a16="http://schemas.microsoft.com/office/drawing/2014/main" id="{C545A6D2-291A-04EF-209B-D1C56FAD2A85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24682" y="6216975"/>
            <a:ext cx="1045222" cy="562244"/>
          </a:xfrm>
          <a:prstGeom prst="rect">
            <a:avLst/>
          </a:prstGeom>
          <a:noFill/>
          <a:ln>
            <a:noFill/>
          </a:ln>
        </p:spPr>
      </p:pic>
      <p:pic>
        <p:nvPicPr>
          <p:cNvPr id="16" name="Picture 2">
            <a:extLst>
              <a:ext uri="{FF2B5EF4-FFF2-40B4-BE49-F238E27FC236}">
                <a16:creationId xmlns:a16="http://schemas.microsoft.com/office/drawing/2014/main" id="{6CDB883B-B6FD-86B9-13FF-6AAF9A9FB0D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441633" y="830775"/>
            <a:ext cx="454188" cy="4504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CasellaDiTesto 19">
            <a:extLst>
              <a:ext uri="{FF2B5EF4-FFF2-40B4-BE49-F238E27FC236}">
                <a16:creationId xmlns:a16="http://schemas.microsoft.com/office/drawing/2014/main" id="{1E2E9F98-1841-52DE-9831-CA8C63331E67}"/>
              </a:ext>
            </a:extLst>
          </p:cNvPr>
          <p:cNvSpPr txBox="1"/>
          <p:nvPr/>
        </p:nvSpPr>
        <p:spPr>
          <a:xfrm>
            <a:off x="291439" y="775778"/>
            <a:ext cx="293701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800" b="1" i="0" u="none" strike="noStrike" kern="1200" cap="none" spc="0" normalizeH="0" baseline="0" noProof="0">
                <a:ln>
                  <a:noFill/>
                </a:ln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tillium Web" panose="00000500000000000000" pitchFamily="2" charset="0"/>
              </a:rPr>
              <a:t>MOBILITÁ</a:t>
            </a:r>
          </a:p>
        </p:txBody>
      </p:sp>
      <p:graphicFrame>
        <p:nvGraphicFramePr>
          <p:cNvPr id="5" name="Tabella 4">
            <a:extLst>
              <a:ext uri="{FF2B5EF4-FFF2-40B4-BE49-F238E27FC236}">
                <a16:creationId xmlns:a16="http://schemas.microsoft.com/office/drawing/2014/main" id="{38BA3E67-0B70-679F-E174-26F4FE67ABE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00285805"/>
              </p:ext>
            </p:extLst>
          </p:nvPr>
        </p:nvGraphicFramePr>
        <p:xfrm>
          <a:off x="1250622" y="1471114"/>
          <a:ext cx="9690755" cy="447065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065757">
                  <a:extLst>
                    <a:ext uri="{9D8B030D-6E8A-4147-A177-3AD203B41FA5}">
                      <a16:colId xmlns:a16="http://schemas.microsoft.com/office/drawing/2014/main" val="4054754396"/>
                    </a:ext>
                  </a:extLst>
                </a:gridCol>
                <a:gridCol w="2180461">
                  <a:extLst>
                    <a:ext uri="{9D8B030D-6E8A-4147-A177-3AD203B41FA5}">
                      <a16:colId xmlns:a16="http://schemas.microsoft.com/office/drawing/2014/main" val="2023498057"/>
                    </a:ext>
                  </a:extLst>
                </a:gridCol>
                <a:gridCol w="1665668">
                  <a:extLst>
                    <a:ext uri="{9D8B030D-6E8A-4147-A177-3AD203B41FA5}">
                      <a16:colId xmlns:a16="http://schemas.microsoft.com/office/drawing/2014/main" val="673949559"/>
                    </a:ext>
                  </a:extLst>
                </a:gridCol>
                <a:gridCol w="3778869">
                  <a:extLst>
                    <a:ext uri="{9D8B030D-6E8A-4147-A177-3AD203B41FA5}">
                      <a16:colId xmlns:a16="http://schemas.microsoft.com/office/drawing/2014/main" val="3579872541"/>
                    </a:ext>
                  </a:extLst>
                </a:gridCol>
              </a:tblGrid>
              <a:tr h="625498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1" u="none" strike="noStrike" noProof="0">
                          <a:effectLst/>
                          <a:latin typeface="Titillium Web" panose="00000500000000000000" pitchFamily="2" charset="0"/>
                        </a:rPr>
                        <a:t>Fonte di finanziamento</a:t>
                      </a:r>
                      <a:endParaRPr lang="it-IT" sz="1500" b="1" i="0" u="none" strike="noStrike" noProof="0">
                        <a:solidFill>
                          <a:srgbClr val="FFFFFF"/>
                        </a:solidFill>
                        <a:effectLst/>
                        <a:latin typeface="Titillium Web" panose="00000500000000000000" pitchFamily="2" charset="0"/>
                      </a:endParaRPr>
                    </a:p>
                  </a:txBody>
                  <a:tcPr marL="0" marR="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1" u="none" strike="noStrike" noProof="0">
                          <a:effectLst/>
                          <a:latin typeface="Titillium Web" panose="00000500000000000000" pitchFamily="2" charset="0"/>
                        </a:rPr>
                        <a:t>Sotto-ambito</a:t>
                      </a:r>
                      <a:endParaRPr lang="it-IT" sz="1500" b="1" i="0" u="none" strike="noStrike" noProof="0">
                        <a:solidFill>
                          <a:srgbClr val="FFFFFF"/>
                        </a:solidFill>
                        <a:effectLst/>
                        <a:latin typeface="Titillium Web" panose="00000500000000000000" pitchFamily="2" charset="0"/>
                      </a:endParaRPr>
                    </a:p>
                  </a:txBody>
                  <a:tcPr marL="0" marR="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1" u="none" strike="noStrike" noProof="0">
                          <a:effectLst/>
                          <a:latin typeface="Titillium Web" panose="00000500000000000000" pitchFamily="2" charset="0"/>
                        </a:rPr>
                        <a:t>Titolo progetto</a:t>
                      </a:r>
                      <a:endParaRPr lang="it-IT" sz="1500" b="1" i="0" u="none" strike="noStrike" noProof="0">
                        <a:solidFill>
                          <a:srgbClr val="FFFFFF"/>
                        </a:solidFill>
                        <a:effectLst/>
                        <a:latin typeface="Titillium Web" panose="00000500000000000000" pitchFamily="2" charset="0"/>
                      </a:endParaRPr>
                    </a:p>
                  </a:txBody>
                  <a:tcPr marL="0" marR="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1" u="none" strike="noStrike" noProof="0">
                          <a:effectLst/>
                          <a:latin typeface="Titillium Web" panose="00000500000000000000" pitchFamily="2" charset="0"/>
                        </a:rPr>
                        <a:t>Intervento</a:t>
                      </a:r>
                      <a:endParaRPr lang="it-IT" sz="1500" b="1" i="0" u="none" strike="noStrike" noProof="0">
                        <a:solidFill>
                          <a:srgbClr val="FFFFFF"/>
                        </a:solidFill>
                        <a:effectLst/>
                        <a:latin typeface="Titillium Web" panose="00000500000000000000" pitchFamily="2" charset="0"/>
                      </a:endParaRPr>
                    </a:p>
                  </a:txBody>
                  <a:tcPr marL="0" marR="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8675316"/>
                  </a:ext>
                </a:extLst>
              </a:tr>
              <a:tr h="50682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  <a:latin typeface="Titillium Web" panose="00000500000000000000" pitchFamily="2" charset="0"/>
                        </a:rPr>
                        <a:t>REACT-EU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Titillium Web" panose="00000500000000000000" pitchFamily="2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err="1">
                          <a:effectLst/>
                          <a:latin typeface="Titillium Web" panose="00000500000000000000" pitchFamily="2" charset="0"/>
                        </a:rPr>
                        <a:t>Mobilità</a:t>
                      </a:r>
                      <a:r>
                        <a:rPr lang="en-US" sz="1200" u="none" strike="noStrike">
                          <a:effectLst/>
                          <a:latin typeface="Titillium Web" panose="00000500000000000000" pitchFamily="2" charset="0"/>
                        </a:rPr>
                        <a:t> </a:t>
                      </a:r>
                      <a:r>
                        <a:rPr lang="en-US" sz="1200" u="none" strike="noStrike" err="1">
                          <a:effectLst/>
                          <a:latin typeface="Titillium Web" panose="00000500000000000000" pitchFamily="2" charset="0"/>
                        </a:rPr>
                        <a:t>cittadina</a:t>
                      </a:r>
                      <a:r>
                        <a:rPr lang="en-US" sz="1200" u="none" strike="noStrike">
                          <a:effectLst/>
                          <a:latin typeface="Titillium Web" panose="00000500000000000000" pitchFamily="2" charset="0"/>
                        </a:rPr>
                        <a:t> - bus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Titillium Web" panose="00000500000000000000" pitchFamily="2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  <a:latin typeface="Titillium Web" panose="00000500000000000000" pitchFamily="2" charset="0"/>
                        </a:rPr>
                        <a:t>Bus ecologici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Titillium Web" panose="00000500000000000000" pitchFamily="2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  <a:latin typeface="Titillium Web" panose="00000500000000000000" pitchFamily="2" charset="0"/>
                        </a:rPr>
                        <a:t>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Titillium Web" panose="00000500000000000000" pitchFamily="2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63373996"/>
                  </a:ext>
                </a:extLst>
              </a:tr>
              <a:tr h="596355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b="0" i="0" u="none" strike="noStrike" kern="1200" noProof="0">
                          <a:solidFill>
                            <a:srgbClr val="000000"/>
                          </a:solidFill>
                          <a:effectLst/>
                          <a:latin typeface="Titillium Web" panose="00000500000000000000" pitchFamily="2" charset="0"/>
                          <a:ea typeface="+mn-ea"/>
                          <a:cs typeface="+mn-cs"/>
                        </a:rPr>
                        <a:t>PNRR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kern="1200">
                          <a:solidFill>
                            <a:schemeClr val="dk1"/>
                          </a:solidFill>
                          <a:effectLst/>
                          <a:latin typeface="Titillium Web" panose="00000500000000000000" pitchFamily="2" charset="0"/>
                          <a:ea typeface="+mn-ea"/>
                          <a:cs typeface="+mn-cs"/>
                        </a:rPr>
                        <a:t>Superamento barriere architettoniche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kern="1200">
                          <a:solidFill>
                            <a:schemeClr val="dk1"/>
                          </a:solidFill>
                          <a:effectLst/>
                          <a:latin typeface="Titillium Web" panose="00000500000000000000" pitchFamily="2" charset="0"/>
                          <a:ea typeface="+mn-ea"/>
                          <a:cs typeface="+mn-cs"/>
                        </a:rPr>
                        <a:t>Piccole Opere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09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Titillium Web" panose="00000500000000000000" pitchFamily="2" charset="0"/>
                          <a:ea typeface="+mn-ea"/>
                          <a:cs typeface="+mn-cs"/>
                        </a:rPr>
                        <a:t>Abbattimento delle barriere architettoniche, adeguamento della fermata del trasporto pubblico locale e dell’intersezione stradale in via Tabacchi</a:t>
                      </a:r>
                    </a:p>
                  </a:txBody>
                  <a:tcPr marL="7620" marR="7620" marT="762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31568563"/>
                  </a:ext>
                </a:extLst>
              </a:tr>
              <a:tr h="596355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b="0" i="0" u="none" strike="noStrike" kern="1200" noProof="0">
                          <a:solidFill>
                            <a:srgbClr val="000000"/>
                          </a:solidFill>
                          <a:effectLst/>
                          <a:latin typeface="Titillium Web" panose="00000500000000000000" pitchFamily="2" charset="0"/>
                          <a:ea typeface="+mn-ea"/>
                          <a:cs typeface="+mn-cs"/>
                        </a:rPr>
                        <a:t>PNRR 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kern="1200">
                          <a:solidFill>
                            <a:schemeClr val="dk1"/>
                          </a:solidFill>
                          <a:effectLst/>
                          <a:latin typeface="Titillium Web" panose="00000500000000000000" pitchFamily="2" charset="0"/>
                          <a:ea typeface="+mn-ea"/>
                          <a:cs typeface="+mn-cs"/>
                        </a:rPr>
                        <a:t>Superamento barriere architettoniche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kern="1200">
                          <a:solidFill>
                            <a:schemeClr val="dk1"/>
                          </a:solidFill>
                          <a:effectLst/>
                          <a:latin typeface="Titillium Web" panose="00000500000000000000" pitchFamily="2" charset="0"/>
                          <a:ea typeface="+mn-ea"/>
                          <a:cs typeface="+mn-cs"/>
                        </a:rPr>
                        <a:t>Piccole Opere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09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Titillium Web" panose="00000500000000000000" pitchFamily="2" charset="0"/>
                          <a:ea typeface="+mn-ea"/>
                          <a:cs typeface="+mn-cs"/>
                        </a:rPr>
                        <a:t>Abbattimento delle barriere architettoniche, adeguamento della fermata del trasporto pubblico locale in via Ricasoli e dell’intersezione stradale in via Imperia</a:t>
                      </a:r>
                    </a:p>
                  </a:txBody>
                  <a:tcPr marL="7620" marR="7620" marT="762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31817962"/>
                  </a:ext>
                </a:extLst>
              </a:tr>
              <a:tr h="520530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u="none" strike="noStrike" noProof="0">
                          <a:effectLst/>
                          <a:latin typeface="Titillium Web" panose="00000500000000000000" pitchFamily="2" charset="0"/>
                        </a:rPr>
                        <a:t>PNRR</a:t>
                      </a:r>
                      <a:endParaRPr lang="it-IT" sz="1200" b="0" i="0" u="none" strike="noStrike" noProof="0">
                        <a:solidFill>
                          <a:srgbClr val="000000"/>
                        </a:solidFill>
                        <a:effectLst/>
                        <a:latin typeface="Titillium Web" panose="00000500000000000000" pitchFamily="2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u="none" strike="noStrike" noProof="0">
                          <a:effectLst/>
                          <a:latin typeface="Titillium Web" panose="00000500000000000000" pitchFamily="2" charset="0"/>
                        </a:rPr>
                        <a:t>Mobilità cittadina - bus</a:t>
                      </a:r>
                      <a:endParaRPr lang="it-IT" sz="1200" b="0" i="0" u="none" strike="noStrike" noProof="0">
                        <a:solidFill>
                          <a:srgbClr val="000000"/>
                        </a:solidFill>
                        <a:effectLst/>
                        <a:latin typeface="Titillium Web" panose="00000500000000000000" pitchFamily="2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u="none" strike="noStrike" noProof="0">
                          <a:effectLst/>
                          <a:latin typeface="Titillium Web" panose="00000500000000000000" pitchFamily="2" charset="0"/>
                        </a:rPr>
                        <a:t>Mobilità sostenibile</a:t>
                      </a:r>
                      <a:endParaRPr lang="it-IT" sz="1200" b="0" i="0" u="none" strike="noStrike" noProof="0">
                        <a:solidFill>
                          <a:srgbClr val="000000"/>
                        </a:solidFill>
                        <a:effectLst/>
                        <a:latin typeface="Titillium Web" panose="00000500000000000000" pitchFamily="2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u="none" strike="noStrike">
                          <a:effectLst/>
                          <a:latin typeface="Titillium Web" panose="00000500000000000000" pitchFamily="2" charset="0"/>
                        </a:rPr>
                        <a:t>Rinnovo flotte bus e treni verdi - fornitura 350 Bus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Titillium Web" panose="00000500000000000000" pitchFamily="2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05749612"/>
                  </a:ext>
                </a:extLst>
              </a:tr>
              <a:tr h="50531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  <a:latin typeface="Titillium Web" panose="00000500000000000000" pitchFamily="2" charset="0"/>
                        </a:rPr>
                        <a:t>PNRR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Titillium Web" panose="00000500000000000000" pitchFamily="2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u="none" strike="noStrike" noProof="0">
                          <a:effectLst/>
                          <a:latin typeface="Titillium Web" panose="00000500000000000000" pitchFamily="2" charset="0"/>
                        </a:rPr>
                        <a:t>Mobilità cittadina - bus</a:t>
                      </a:r>
                      <a:endParaRPr lang="it-IT" sz="1200" b="0" i="0" u="none" strike="noStrike" noProof="0">
                        <a:solidFill>
                          <a:srgbClr val="000000"/>
                        </a:solidFill>
                        <a:effectLst/>
                        <a:latin typeface="Titillium Web" panose="00000500000000000000" pitchFamily="2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u="none" strike="noStrike" noProof="0">
                          <a:effectLst/>
                          <a:latin typeface="Titillium Web" panose="00000500000000000000" pitchFamily="2" charset="0"/>
                        </a:rPr>
                        <a:t>Mobilità sostenibile</a:t>
                      </a:r>
                      <a:endParaRPr lang="it-IT" sz="1200" b="0" i="0" u="none" strike="noStrike" noProof="0">
                        <a:solidFill>
                          <a:srgbClr val="000000"/>
                        </a:solidFill>
                        <a:effectLst/>
                        <a:latin typeface="Titillium Web" panose="00000500000000000000" pitchFamily="2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u="none" strike="noStrike">
                          <a:effectLst/>
                          <a:latin typeface="Titillium Web" panose="00000500000000000000" pitchFamily="2" charset="0"/>
                        </a:rPr>
                        <a:t>Rinnovo flotte bus e treni verdi - Infrastrutture elettriche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Titillium Web" panose="00000500000000000000" pitchFamily="2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62400607"/>
                  </a:ext>
                </a:extLst>
              </a:tr>
              <a:tr h="38403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  <a:latin typeface="Titillium Web" panose="00000500000000000000" pitchFamily="2" charset="0"/>
                        </a:rPr>
                        <a:t>PNRR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Titillium Web" panose="00000500000000000000" pitchFamily="2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  <a:latin typeface="Titillium Web" panose="00000500000000000000" pitchFamily="2" charset="0"/>
                        </a:rPr>
                        <a:t>Mobilità cittadina - tram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Titillium Web" panose="00000500000000000000" pitchFamily="2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  <a:latin typeface="Titillium Web" panose="00000500000000000000" pitchFamily="2" charset="0"/>
                        </a:rPr>
                        <a:t>TRM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Titillium Web" panose="00000500000000000000" pitchFamily="2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u="none" strike="noStrike">
                          <a:effectLst/>
                          <a:latin typeface="Titillium Web" panose="00000500000000000000" pitchFamily="2" charset="0"/>
                        </a:rPr>
                        <a:t>Fornitura di 14 tram bidirezionali (a servizio della linea 7)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Titillium Web" panose="00000500000000000000" pitchFamily="2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94134757"/>
                  </a:ext>
                </a:extLst>
              </a:tr>
              <a:tr h="34361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  <a:latin typeface="Titillium Web" panose="00000500000000000000" pitchFamily="2" charset="0"/>
                        </a:rPr>
                        <a:t>PNRR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Titillium Web" panose="00000500000000000000" pitchFamily="2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  <a:latin typeface="Titillium Web" panose="00000500000000000000" pitchFamily="2" charset="0"/>
                        </a:rPr>
                        <a:t>Mobilità cittadina - tram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Titillium Web" panose="00000500000000000000" pitchFamily="2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  <a:latin typeface="Titillium Web" panose="00000500000000000000" pitchFamily="2" charset="0"/>
                        </a:rPr>
                        <a:t>TRM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Titillium Web" panose="00000500000000000000" pitchFamily="2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u="none" strike="noStrike" noProof="0">
                          <a:effectLst/>
                          <a:latin typeface="Titillium Web" panose="00000500000000000000" pitchFamily="2" charset="0"/>
                        </a:rPr>
                        <a:t>Metrotramvia 2 bausan-villapizzone</a:t>
                      </a:r>
                      <a:endParaRPr lang="it-IT" sz="1200" b="0" i="0" u="none" strike="noStrike" noProof="0">
                        <a:solidFill>
                          <a:srgbClr val="000000"/>
                        </a:solidFill>
                        <a:effectLst/>
                        <a:latin typeface="Titillium Web" panose="00000500000000000000" pitchFamily="2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02243617"/>
                  </a:ext>
                </a:extLst>
              </a:tr>
              <a:tr h="392124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Titillium Web" panose="00000500000000000000" pitchFamily="2" charset="0"/>
                        </a:rPr>
                        <a:t>PNRR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Titillium Web" panose="00000500000000000000" pitchFamily="2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09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u="none" strike="noStrike">
                          <a:effectLst/>
                          <a:latin typeface="Titillium Web" panose="00000500000000000000" pitchFamily="2" charset="0"/>
                        </a:rPr>
                        <a:t>Mobilità cittadina - tram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Titillium Web" panose="00000500000000000000" pitchFamily="2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Titillium Web" panose="00000500000000000000" pitchFamily="2" charset="0"/>
                        </a:rPr>
                        <a:t>TRM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Titillium Web" panose="00000500000000000000" pitchFamily="2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b="0" i="0" u="none" strike="noStrike" noProof="0">
                          <a:solidFill>
                            <a:srgbClr val="000000"/>
                          </a:solidFill>
                          <a:effectLst/>
                          <a:latin typeface="Titillium Web" panose="00000500000000000000" pitchFamily="2" charset="0"/>
                        </a:rPr>
                        <a:t>Metrotranvia </a:t>
                      </a:r>
                      <a:r>
                        <a:rPr lang="it-IT" sz="1200" b="0" i="0" u="none" strike="noStrike" noProof="0" err="1">
                          <a:solidFill>
                            <a:srgbClr val="000000"/>
                          </a:solidFill>
                          <a:effectLst/>
                          <a:latin typeface="Titillium Web" panose="00000500000000000000" pitchFamily="2" charset="0"/>
                        </a:rPr>
                        <a:t>interquartiere</a:t>
                      </a:r>
                      <a:r>
                        <a:rPr lang="it-IT" sz="1200" b="0" i="0" u="none" strike="noStrike" noProof="0">
                          <a:solidFill>
                            <a:srgbClr val="000000"/>
                          </a:solidFill>
                          <a:effectLst/>
                          <a:latin typeface="Titillium Web" panose="00000500000000000000" pitchFamily="2" charset="0"/>
                        </a:rPr>
                        <a:t> nord - tratta funzionale Adriano-cascina gobba - LOTTO 3</a:t>
                      </a: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116037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639713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ttangolo con angoli arrotondati 12">
            <a:extLst>
              <a:ext uri="{FF2B5EF4-FFF2-40B4-BE49-F238E27FC236}">
                <a16:creationId xmlns:a16="http://schemas.microsoft.com/office/drawing/2014/main" id="{011AB5CC-9D0B-9E35-B322-71CE41CBCD83}"/>
              </a:ext>
            </a:extLst>
          </p:cNvPr>
          <p:cNvSpPr/>
          <p:nvPr/>
        </p:nvSpPr>
        <p:spPr>
          <a:xfrm>
            <a:off x="435754" y="1424391"/>
            <a:ext cx="11401024" cy="4869219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tillium Web" panose="00000500000000000000" pitchFamily="2" charset="0"/>
            </a:endParaRPr>
          </a:p>
        </p:txBody>
      </p:sp>
      <p:sp>
        <p:nvSpPr>
          <p:cNvPr id="114" name="Google Shape;114;p4"/>
          <p:cNvSpPr txBox="1">
            <a:spLocks noGrp="1"/>
          </p:cNvSpPr>
          <p:nvPr>
            <p:ph type="body" sz="quarter" idx="4294967295"/>
          </p:nvPr>
        </p:nvSpPr>
        <p:spPr>
          <a:xfrm>
            <a:off x="390618" y="84904"/>
            <a:ext cx="7750206" cy="7921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ct val="80000"/>
              <a:buNone/>
            </a:pPr>
            <a:r>
              <a:rPr lang="en-US" b="1">
                <a:solidFill>
                  <a:schemeClr val="tx1"/>
                </a:solidFill>
                <a:latin typeface="Titillium Web" panose="00000500000000000000" pitchFamily="2" charset="0"/>
                <a:cs typeface="+mj-cs"/>
              </a:rPr>
              <a:t>Overview </a:t>
            </a:r>
            <a:r>
              <a:rPr lang="it-IT" b="1">
                <a:solidFill>
                  <a:schemeClr val="tx1"/>
                </a:solidFill>
                <a:latin typeface="Titillium Web" panose="00000500000000000000" pitchFamily="2" charset="0"/>
                <a:cs typeface="+mj-cs"/>
              </a:rPr>
              <a:t>risorse</a:t>
            </a:r>
            <a:r>
              <a:rPr lang="en-US" b="1">
                <a:solidFill>
                  <a:schemeClr val="tx1"/>
                </a:solidFill>
                <a:latin typeface="Titillium Web" panose="00000500000000000000" pitchFamily="2" charset="0"/>
                <a:cs typeface="+mj-cs"/>
              </a:rPr>
              <a:t> allocate per layer</a:t>
            </a:r>
          </a:p>
        </p:txBody>
      </p:sp>
      <p:sp>
        <p:nvSpPr>
          <p:cNvPr id="47" name="Google Shape;180;p48">
            <a:extLst>
              <a:ext uri="{FF2B5EF4-FFF2-40B4-BE49-F238E27FC236}">
                <a16:creationId xmlns:a16="http://schemas.microsoft.com/office/drawing/2014/main" id="{F575A239-802A-056F-76EF-12A498067D5E}"/>
              </a:ext>
            </a:extLst>
          </p:cNvPr>
          <p:cNvSpPr txBox="1"/>
          <p:nvPr/>
        </p:nvSpPr>
        <p:spPr>
          <a:xfrm>
            <a:off x="9224118" y="651333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tabLst/>
              <a:defRPr/>
            </a:pPr>
            <a:fld id="{00000000-1234-1234-1234-123412341234}" type="slidenum">
              <a:rPr kumimoji="0" lang="it-IT" sz="1100" b="0" i="0" u="none" strike="noStrike" kern="1200" cap="none" spc="0" normalizeH="0" baseline="0" noProof="0">
                <a:ln>
                  <a:noFill/>
                </a:ln>
                <a:solidFill>
                  <a:srgbClr val="7F7F7F"/>
                </a:solidFill>
                <a:effectLst/>
                <a:uLnTx/>
                <a:uFillTx/>
                <a:latin typeface="Titillium Web" panose="00000500000000000000" pitchFamily="2" charset="0"/>
                <a:ea typeface="Titillium Web"/>
                <a:cs typeface="Titillium Web"/>
                <a:sym typeface="Titillium Web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  <a:tabLst/>
                <a:defRPr/>
              </a:pPr>
              <a:t>9</a:t>
            </a:fld>
            <a:endParaRPr kumimoji="0" sz="1100" b="0" i="0" u="none" strike="noStrike" kern="1200" cap="none" spc="0" normalizeH="0" baseline="0" noProof="0">
              <a:ln>
                <a:noFill/>
              </a:ln>
              <a:solidFill>
                <a:srgbClr val="7F7F7F"/>
              </a:solidFill>
              <a:effectLst/>
              <a:uLnTx/>
              <a:uFillTx/>
              <a:latin typeface="Titillium Web" panose="00000500000000000000" pitchFamily="2" charset="0"/>
              <a:ea typeface="Titillium Web"/>
              <a:cs typeface="Titillium Web"/>
              <a:sym typeface="Titillium Web"/>
            </a:endParaRPr>
          </a:p>
        </p:txBody>
      </p:sp>
      <p:pic>
        <p:nvPicPr>
          <p:cNvPr id="3" name="Google Shape;120;p1">
            <a:extLst>
              <a:ext uri="{FF2B5EF4-FFF2-40B4-BE49-F238E27FC236}">
                <a16:creationId xmlns:a16="http://schemas.microsoft.com/office/drawing/2014/main" id="{C545A6D2-291A-04EF-209B-D1C56FAD2A85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24682" y="6216975"/>
            <a:ext cx="1045222" cy="562244"/>
          </a:xfrm>
          <a:prstGeom prst="rect">
            <a:avLst/>
          </a:prstGeom>
          <a:noFill/>
          <a:ln>
            <a:noFill/>
          </a:ln>
        </p:spPr>
      </p:pic>
      <p:sp>
        <p:nvSpPr>
          <p:cNvPr id="34" name="CasellaDiTesto 33">
            <a:extLst>
              <a:ext uri="{FF2B5EF4-FFF2-40B4-BE49-F238E27FC236}">
                <a16:creationId xmlns:a16="http://schemas.microsoft.com/office/drawing/2014/main" id="{44A46A98-5664-9AF9-7C0F-82AC63F82564}"/>
              </a:ext>
            </a:extLst>
          </p:cNvPr>
          <p:cNvSpPr txBox="1"/>
          <p:nvPr/>
        </p:nvSpPr>
        <p:spPr>
          <a:xfrm>
            <a:off x="1853103" y="3037949"/>
            <a:ext cx="248475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32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tillium Web" panose="00000500000000000000" pitchFamily="2" charset="0"/>
              </a:rPr>
              <a:t>€ </a:t>
            </a:r>
            <a:r>
              <a:rPr lang="it-IT" sz="3200" b="1">
                <a:solidFill>
                  <a:prstClr val="black"/>
                </a:solidFill>
                <a:latin typeface="Titillium Web" panose="00000500000000000000" pitchFamily="2" charset="0"/>
              </a:rPr>
              <a:t>67</a:t>
            </a:r>
            <a:r>
              <a:rPr kumimoji="0" lang="it-IT" sz="32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tillium Web" panose="00000500000000000000" pitchFamily="2" charset="0"/>
              </a:rPr>
              <a:t>,49 mln</a:t>
            </a:r>
            <a:endParaRPr kumimoji="0" lang="it-IT" sz="2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tillium Web" panose="00000500000000000000" pitchFamily="2" charset="0"/>
            </a:endParaRPr>
          </a:p>
        </p:txBody>
      </p:sp>
      <p:pic>
        <p:nvPicPr>
          <p:cNvPr id="35" name="Picture 2">
            <a:extLst>
              <a:ext uri="{FF2B5EF4-FFF2-40B4-BE49-F238E27FC236}">
                <a16:creationId xmlns:a16="http://schemas.microsoft.com/office/drawing/2014/main" id="{4DAA088D-3055-44F6-0BDD-27AAEAEF8EB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562558" y="877067"/>
            <a:ext cx="454188" cy="4541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6" name="Immagine 35">
            <a:extLst>
              <a:ext uri="{FF2B5EF4-FFF2-40B4-BE49-F238E27FC236}">
                <a16:creationId xmlns:a16="http://schemas.microsoft.com/office/drawing/2014/main" id="{E456B766-011D-DBBC-2030-B448BA33891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60259" y="3722182"/>
            <a:ext cx="583200" cy="583200"/>
          </a:xfrm>
          <a:prstGeom prst="rect">
            <a:avLst/>
          </a:prstGeom>
        </p:spPr>
      </p:pic>
      <p:sp>
        <p:nvSpPr>
          <p:cNvPr id="37" name="CasellaDiTesto 36">
            <a:extLst>
              <a:ext uri="{FF2B5EF4-FFF2-40B4-BE49-F238E27FC236}">
                <a16:creationId xmlns:a16="http://schemas.microsoft.com/office/drawing/2014/main" id="{1A0ED683-B1AA-2EF3-124D-2ED43CF20139}"/>
              </a:ext>
            </a:extLst>
          </p:cNvPr>
          <p:cNvSpPr txBox="1"/>
          <p:nvPr/>
        </p:nvSpPr>
        <p:spPr>
          <a:xfrm>
            <a:off x="1894865" y="3639797"/>
            <a:ext cx="18703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sz="3200" b="1">
                <a:solidFill>
                  <a:prstClr val="black"/>
                </a:solidFill>
                <a:latin typeface="Titillium Web" panose="00000500000000000000" pitchFamily="2" charset="0"/>
              </a:rPr>
              <a:t>19</a:t>
            </a:r>
            <a:r>
              <a:rPr kumimoji="0" lang="it-IT" sz="32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tillium Web" panose="00000500000000000000" pitchFamily="2" charset="0"/>
              </a:rPr>
              <a:t> </a:t>
            </a:r>
            <a:r>
              <a:rPr kumimoji="0" lang="it-IT" sz="1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tillium Web" panose="00000500000000000000" pitchFamily="2" charset="0"/>
              </a:rPr>
              <a:t>Interventi</a:t>
            </a:r>
            <a:endParaRPr kumimoji="0" lang="it-IT" sz="2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tillium Web" panose="00000500000000000000" pitchFamily="2" charset="0"/>
            </a:endParaRPr>
          </a:p>
        </p:txBody>
      </p:sp>
      <p:pic>
        <p:nvPicPr>
          <p:cNvPr id="38" name="Immagine 37">
            <a:extLst>
              <a:ext uri="{FF2B5EF4-FFF2-40B4-BE49-F238E27FC236}">
                <a16:creationId xmlns:a16="http://schemas.microsoft.com/office/drawing/2014/main" id="{E09FCA3E-8CE0-6D2C-7DDE-5EB1FE2D239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162600" y="3037949"/>
            <a:ext cx="584774" cy="584774"/>
          </a:xfrm>
          <a:prstGeom prst="rect">
            <a:avLst/>
          </a:prstGeom>
        </p:spPr>
      </p:pic>
      <p:sp>
        <p:nvSpPr>
          <p:cNvPr id="39" name="CasellaDiTesto 38">
            <a:extLst>
              <a:ext uri="{FF2B5EF4-FFF2-40B4-BE49-F238E27FC236}">
                <a16:creationId xmlns:a16="http://schemas.microsoft.com/office/drawing/2014/main" id="{A84DC8E7-E64E-8121-F6C5-3F22B0EA5A73}"/>
              </a:ext>
            </a:extLst>
          </p:cNvPr>
          <p:cNvSpPr txBox="1"/>
          <p:nvPr/>
        </p:nvSpPr>
        <p:spPr>
          <a:xfrm>
            <a:off x="358601" y="828816"/>
            <a:ext cx="43821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8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tillium Web" panose="00000500000000000000" pitchFamily="2" charset="0"/>
              </a:rPr>
              <a:t>VERDE E AMBIENTE</a:t>
            </a:r>
          </a:p>
        </p:txBody>
      </p:sp>
      <p:sp>
        <p:nvSpPr>
          <p:cNvPr id="44" name="Rettangolo 43">
            <a:extLst>
              <a:ext uri="{FF2B5EF4-FFF2-40B4-BE49-F238E27FC236}">
                <a16:creationId xmlns:a16="http://schemas.microsoft.com/office/drawing/2014/main" id="{454DB3CE-A6E4-7722-147D-9B1BA9790CD9}"/>
              </a:ext>
            </a:extLst>
          </p:cNvPr>
          <p:cNvSpPr/>
          <p:nvPr/>
        </p:nvSpPr>
        <p:spPr>
          <a:xfrm>
            <a:off x="3537467" y="3627928"/>
            <a:ext cx="346229" cy="166456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latin typeface="Titillium Web" panose="00000500000000000000" pitchFamily="2" charset="0"/>
            </a:endParaRPr>
          </a:p>
        </p:txBody>
      </p:sp>
      <p:sp>
        <p:nvSpPr>
          <p:cNvPr id="45" name="Rettangolo 44">
            <a:extLst>
              <a:ext uri="{FF2B5EF4-FFF2-40B4-BE49-F238E27FC236}">
                <a16:creationId xmlns:a16="http://schemas.microsoft.com/office/drawing/2014/main" id="{B3929DCC-EAD4-D109-ECAA-761913E5503D}"/>
              </a:ext>
            </a:extLst>
          </p:cNvPr>
          <p:cNvSpPr/>
          <p:nvPr/>
        </p:nvSpPr>
        <p:spPr>
          <a:xfrm>
            <a:off x="3880769" y="4469640"/>
            <a:ext cx="1296140" cy="822533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latin typeface="Titillium Web" panose="00000500000000000000" pitchFamily="2" charset="0"/>
            </a:endParaRPr>
          </a:p>
        </p:txBody>
      </p:sp>
      <p:sp>
        <p:nvSpPr>
          <p:cNvPr id="48" name="Rettangolo 47">
            <a:extLst>
              <a:ext uri="{FF2B5EF4-FFF2-40B4-BE49-F238E27FC236}">
                <a16:creationId xmlns:a16="http://schemas.microsoft.com/office/drawing/2014/main" id="{564474D2-8AB4-1BA7-957D-5156E391F168}"/>
              </a:ext>
            </a:extLst>
          </p:cNvPr>
          <p:cNvSpPr/>
          <p:nvPr/>
        </p:nvSpPr>
        <p:spPr>
          <a:xfrm>
            <a:off x="3893608" y="5310805"/>
            <a:ext cx="1229703" cy="399495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latin typeface="Titillium Web" panose="00000500000000000000" pitchFamily="2" charset="0"/>
            </a:endParaRPr>
          </a:p>
        </p:txBody>
      </p:sp>
      <p:graphicFrame>
        <p:nvGraphicFramePr>
          <p:cNvPr id="6" name="Grafico 5">
            <a:extLst>
              <a:ext uri="{FF2B5EF4-FFF2-40B4-BE49-F238E27FC236}">
                <a16:creationId xmlns:a16="http://schemas.microsoft.com/office/drawing/2014/main" id="{D5303919-D4D0-E0EA-5922-6F1F8277437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48439822"/>
              </p:ext>
            </p:extLst>
          </p:nvPr>
        </p:nvGraphicFramePr>
        <p:xfrm>
          <a:off x="4845172" y="1724031"/>
          <a:ext cx="6344903" cy="45695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grpSp>
        <p:nvGrpSpPr>
          <p:cNvPr id="7" name="Gruppo 6">
            <a:extLst>
              <a:ext uri="{FF2B5EF4-FFF2-40B4-BE49-F238E27FC236}">
                <a16:creationId xmlns:a16="http://schemas.microsoft.com/office/drawing/2014/main" id="{CD44144F-0198-75BD-DD39-C835DA915ED4}"/>
              </a:ext>
            </a:extLst>
          </p:cNvPr>
          <p:cNvGrpSpPr/>
          <p:nvPr/>
        </p:nvGrpSpPr>
        <p:grpSpPr>
          <a:xfrm>
            <a:off x="8719835" y="2750789"/>
            <a:ext cx="1904134" cy="261617"/>
            <a:chOff x="3773474" y="575635"/>
            <a:chExt cx="1817587" cy="242027"/>
          </a:xfrm>
        </p:grpSpPr>
        <p:sp>
          <p:nvSpPr>
            <p:cNvPr id="15" name="CasellaDiTesto 10">
              <a:extLst>
                <a:ext uri="{FF2B5EF4-FFF2-40B4-BE49-F238E27FC236}">
                  <a16:creationId xmlns:a16="http://schemas.microsoft.com/office/drawing/2014/main" id="{CDCAC114-D47D-CBAB-1297-E12CCC80F7AC}"/>
                </a:ext>
              </a:extLst>
            </p:cNvPr>
            <p:cNvSpPr txBox="1"/>
            <p:nvPr/>
          </p:nvSpPr>
          <p:spPr>
            <a:xfrm>
              <a:off x="3773474" y="575635"/>
              <a:ext cx="1271521" cy="2420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marL="171450" marR="0" lvl="0" indent="-17145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Wingdings" panose="05000000000000000000" pitchFamily="2" charset="2"/>
                <a:buChar char="ü"/>
                <a:tabLst/>
                <a:defRPr/>
              </a:pPr>
              <a:r>
                <a:rPr kumimoji="0" lang="it-IT" sz="11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tillium Web" panose="00000500000000000000" pitchFamily="2" charset="0"/>
                </a:rPr>
                <a:t>3 Interventi</a:t>
              </a:r>
            </a:p>
          </p:txBody>
        </p:sp>
        <p:sp>
          <p:nvSpPr>
            <p:cNvPr id="16" name="CasellaDiTesto 15">
              <a:extLst>
                <a:ext uri="{FF2B5EF4-FFF2-40B4-BE49-F238E27FC236}">
                  <a16:creationId xmlns:a16="http://schemas.microsoft.com/office/drawing/2014/main" id="{B350138F-984B-8308-D202-EDBCF11B94D6}"/>
                </a:ext>
              </a:extLst>
            </p:cNvPr>
            <p:cNvSpPr txBox="1"/>
            <p:nvPr/>
          </p:nvSpPr>
          <p:spPr>
            <a:xfrm>
              <a:off x="4719426" y="575636"/>
              <a:ext cx="871635" cy="2420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marL="171450" marR="0" lvl="0" indent="-17145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Wingdings" panose="05000000000000000000" pitchFamily="2" charset="2"/>
                <a:buChar char="ü"/>
                <a:tabLst/>
                <a:defRPr/>
              </a:pPr>
              <a:r>
                <a:rPr lang="it-IT">
                  <a:solidFill>
                    <a:prstClr val="black"/>
                  </a:solidFill>
                  <a:latin typeface="Titillium Web" panose="00000500000000000000" pitchFamily="2" charset="0"/>
                </a:rPr>
                <a:t>60</a:t>
              </a:r>
              <a:r>
                <a:rPr lang="it-IT" sz="1100">
                  <a:solidFill>
                    <a:prstClr val="black"/>
                  </a:solidFill>
                  <a:latin typeface="Titillium Web" panose="00000500000000000000" pitchFamily="2" charset="0"/>
                </a:rPr>
                <a:t> %</a:t>
              </a:r>
              <a:endParaRPr kumimoji="0" lang="it-IT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tillium Web" panose="00000500000000000000" pitchFamily="2" charset="0"/>
              </a:endParaRPr>
            </a:p>
          </p:txBody>
        </p:sp>
      </p:grpSp>
      <p:grpSp>
        <p:nvGrpSpPr>
          <p:cNvPr id="18" name="Gruppo 17">
            <a:extLst>
              <a:ext uri="{FF2B5EF4-FFF2-40B4-BE49-F238E27FC236}">
                <a16:creationId xmlns:a16="http://schemas.microsoft.com/office/drawing/2014/main" id="{47835FE7-A2A4-8C81-8396-CBD9BF9A4212}"/>
              </a:ext>
            </a:extLst>
          </p:cNvPr>
          <p:cNvGrpSpPr/>
          <p:nvPr/>
        </p:nvGrpSpPr>
        <p:grpSpPr>
          <a:xfrm>
            <a:off x="8715413" y="4228473"/>
            <a:ext cx="1897658" cy="261617"/>
            <a:chOff x="4178731" y="4201695"/>
            <a:chExt cx="1897658" cy="261617"/>
          </a:xfrm>
        </p:grpSpPr>
        <p:sp>
          <p:nvSpPr>
            <p:cNvPr id="8" name="CasellaDiTesto 10">
              <a:extLst>
                <a:ext uri="{FF2B5EF4-FFF2-40B4-BE49-F238E27FC236}">
                  <a16:creationId xmlns:a16="http://schemas.microsoft.com/office/drawing/2014/main" id="{DC5BD548-F96A-F60B-6C3D-D0AD98DA3820}"/>
                </a:ext>
              </a:extLst>
            </p:cNvPr>
            <p:cNvSpPr txBox="1"/>
            <p:nvPr/>
          </p:nvSpPr>
          <p:spPr>
            <a:xfrm>
              <a:off x="4178731" y="4201695"/>
              <a:ext cx="1332045" cy="26161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marL="171450" marR="0" lvl="0" indent="-17145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Wingdings" panose="05000000000000000000" pitchFamily="2" charset="2"/>
                <a:buChar char="ü"/>
                <a:tabLst/>
                <a:defRPr/>
              </a:pPr>
              <a:r>
                <a:rPr lang="it-IT" sz="1100" kern="1200">
                  <a:solidFill>
                    <a:prstClr val="black"/>
                  </a:solidFill>
                  <a:latin typeface="Titillium Web" panose="00000500000000000000" pitchFamily="2" charset="0"/>
                </a:rPr>
                <a:t>2</a:t>
              </a:r>
              <a:r>
                <a:rPr kumimoji="0" lang="it-IT" sz="11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tillium Web" panose="00000500000000000000" pitchFamily="2" charset="0"/>
                </a:rPr>
                <a:t> Interventi</a:t>
              </a:r>
            </a:p>
          </p:txBody>
        </p:sp>
        <p:sp>
          <p:nvSpPr>
            <p:cNvPr id="9" name="CasellaDiTesto 15">
              <a:extLst>
                <a:ext uri="{FF2B5EF4-FFF2-40B4-BE49-F238E27FC236}">
                  <a16:creationId xmlns:a16="http://schemas.microsoft.com/office/drawing/2014/main" id="{2A96A53D-F147-F54C-125F-41E89E6FA37B}"/>
                </a:ext>
              </a:extLst>
            </p:cNvPr>
            <p:cNvSpPr txBox="1"/>
            <p:nvPr/>
          </p:nvSpPr>
          <p:spPr>
            <a:xfrm>
              <a:off x="5168280" y="4201695"/>
              <a:ext cx="908109" cy="26161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marL="171450" marR="0" lvl="0" indent="-17145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Wingdings" panose="05000000000000000000" pitchFamily="2" charset="2"/>
                <a:buChar char="ü"/>
                <a:tabLst/>
                <a:defRPr/>
              </a:pPr>
              <a:r>
                <a:rPr lang="it-IT" sz="1100">
                  <a:solidFill>
                    <a:prstClr val="black"/>
                  </a:solidFill>
                  <a:latin typeface="Titillium Web" panose="00000500000000000000" pitchFamily="2" charset="0"/>
                </a:rPr>
                <a:t>14 %</a:t>
              </a:r>
              <a:endParaRPr kumimoji="0" lang="it-IT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tillium Web" panose="00000500000000000000" pitchFamily="2" charset="0"/>
              </a:endParaRPr>
            </a:p>
          </p:txBody>
        </p:sp>
      </p:grpSp>
      <p:grpSp>
        <p:nvGrpSpPr>
          <p:cNvPr id="19" name="Gruppo 18">
            <a:extLst>
              <a:ext uri="{FF2B5EF4-FFF2-40B4-BE49-F238E27FC236}">
                <a16:creationId xmlns:a16="http://schemas.microsoft.com/office/drawing/2014/main" id="{8B68A910-B3ED-00DB-01FA-848B4423AEB9}"/>
              </a:ext>
            </a:extLst>
          </p:cNvPr>
          <p:cNvGrpSpPr/>
          <p:nvPr/>
        </p:nvGrpSpPr>
        <p:grpSpPr>
          <a:xfrm>
            <a:off x="8769455" y="5533645"/>
            <a:ext cx="1954231" cy="272902"/>
            <a:chOff x="4184848" y="5828695"/>
            <a:chExt cx="1954231" cy="272902"/>
          </a:xfrm>
        </p:grpSpPr>
        <p:sp>
          <p:nvSpPr>
            <p:cNvPr id="12" name="CasellaDiTesto 10">
              <a:extLst>
                <a:ext uri="{FF2B5EF4-FFF2-40B4-BE49-F238E27FC236}">
                  <a16:creationId xmlns:a16="http://schemas.microsoft.com/office/drawing/2014/main" id="{26BB10E9-51FB-C688-FBC2-88A8D3E00369}"/>
                </a:ext>
              </a:extLst>
            </p:cNvPr>
            <p:cNvSpPr txBox="1"/>
            <p:nvPr/>
          </p:nvSpPr>
          <p:spPr>
            <a:xfrm>
              <a:off x="4184848" y="5828695"/>
              <a:ext cx="1331983" cy="26161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marL="171450" marR="0" lvl="0" indent="-17145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Wingdings" panose="05000000000000000000" pitchFamily="2" charset="2"/>
                <a:buChar char="ü"/>
                <a:tabLst/>
                <a:defRPr/>
              </a:pPr>
              <a:r>
                <a:rPr lang="it-IT" sz="1100" kern="1200">
                  <a:solidFill>
                    <a:prstClr val="black"/>
                  </a:solidFill>
                  <a:latin typeface="Titillium Web" panose="00000500000000000000" pitchFamily="2" charset="0"/>
                </a:rPr>
                <a:t>14</a:t>
              </a:r>
              <a:r>
                <a:rPr kumimoji="0" lang="it-IT" sz="11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tillium Web" panose="00000500000000000000" pitchFamily="2" charset="0"/>
                </a:rPr>
                <a:t> Interventi</a:t>
              </a:r>
            </a:p>
          </p:txBody>
        </p:sp>
        <p:sp>
          <p:nvSpPr>
            <p:cNvPr id="14" name="CasellaDiTesto 15">
              <a:extLst>
                <a:ext uri="{FF2B5EF4-FFF2-40B4-BE49-F238E27FC236}">
                  <a16:creationId xmlns:a16="http://schemas.microsoft.com/office/drawing/2014/main" id="{D54F8976-7961-5769-BC73-809220D8C5B4}"/>
                </a:ext>
              </a:extLst>
            </p:cNvPr>
            <p:cNvSpPr txBox="1"/>
            <p:nvPr/>
          </p:nvSpPr>
          <p:spPr>
            <a:xfrm>
              <a:off x="5231031" y="5839980"/>
              <a:ext cx="908048" cy="26161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marL="171450" marR="0" lvl="0" indent="-17145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Wingdings" panose="05000000000000000000" pitchFamily="2" charset="2"/>
                <a:buChar char="ü"/>
                <a:tabLst/>
                <a:defRPr/>
              </a:pPr>
              <a:r>
                <a:rPr lang="it-IT">
                  <a:solidFill>
                    <a:prstClr val="black"/>
                  </a:solidFill>
                  <a:latin typeface="Titillium Web" panose="00000500000000000000" pitchFamily="2" charset="0"/>
                </a:rPr>
                <a:t>26</a:t>
              </a:r>
              <a:r>
                <a:rPr lang="it-IT" sz="1100">
                  <a:solidFill>
                    <a:prstClr val="black"/>
                  </a:solidFill>
                  <a:latin typeface="Titillium Web" panose="00000500000000000000" pitchFamily="2" charset="0"/>
                </a:rPr>
                <a:t> %</a:t>
              </a:r>
              <a:endParaRPr kumimoji="0" lang="it-IT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tillium Web" panose="00000500000000000000" pitchFamily="2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1676247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Intellera new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004C45"/>
      </a:accent1>
      <a:accent2>
        <a:srgbClr val="56B093"/>
      </a:accent2>
      <a:accent3>
        <a:srgbClr val="DBE341"/>
      </a:accent3>
      <a:accent4>
        <a:srgbClr val="2F99E8"/>
      </a:accent4>
      <a:accent5>
        <a:srgbClr val="0D3B8D"/>
      </a:accent5>
      <a:accent6>
        <a:srgbClr val="C80347"/>
      </a:accent6>
      <a:hlink>
        <a:srgbClr val="004C45"/>
      </a:hlink>
      <a:folHlink>
        <a:srgbClr val="56AF9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Personalizzato 3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954F72"/>
    </a:accent1>
    <a:accent2>
      <a:srgbClr val="ED7D31"/>
    </a:accent2>
    <a:accent3>
      <a:srgbClr val="A5A5A5"/>
    </a:accent3>
    <a:accent4>
      <a:srgbClr val="FFC000"/>
    </a:accent4>
    <a:accent5>
      <a:srgbClr val="44546A"/>
    </a:accent5>
    <a:accent6>
      <a:srgbClr val="70AD47"/>
    </a:accent6>
    <a:hlink>
      <a:srgbClr val="0563C1"/>
    </a:hlink>
    <a:folHlink>
      <a:srgbClr val="44546A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Personalizzato 3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954F72"/>
    </a:accent1>
    <a:accent2>
      <a:srgbClr val="ED7D31"/>
    </a:accent2>
    <a:accent3>
      <a:srgbClr val="A5A5A5"/>
    </a:accent3>
    <a:accent4>
      <a:srgbClr val="FFC000"/>
    </a:accent4>
    <a:accent5>
      <a:srgbClr val="44546A"/>
    </a:accent5>
    <a:accent6>
      <a:srgbClr val="70AD47"/>
    </a:accent6>
    <a:hlink>
      <a:srgbClr val="0563C1"/>
    </a:hlink>
    <a:folHlink>
      <a:srgbClr val="44546A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3.xml><?xml version="1.0" encoding="utf-8"?>
<a:themeOverride xmlns:a="http://schemas.openxmlformats.org/drawingml/2006/main">
  <a:clrScheme name="Personalizzato 3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954F72"/>
    </a:accent1>
    <a:accent2>
      <a:srgbClr val="ED7D31"/>
    </a:accent2>
    <a:accent3>
      <a:srgbClr val="A5A5A5"/>
    </a:accent3>
    <a:accent4>
      <a:srgbClr val="FFC000"/>
    </a:accent4>
    <a:accent5>
      <a:srgbClr val="44546A"/>
    </a:accent5>
    <a:accent6>
      <a:srgbClr val="70AD47"/>
    </a:accent6>
    <a:hlink>
      <a:srgbClr val="0563C1"/>
    </a:hlink>
    <a:folHlink>
      <a:srgbClr val="44546A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4.xml><?xml version="1.0" encoding="utf-8"?>
<a:themeOverride xmlns:a="http://schemas.openxmlformats.org/drawingml/2006/main">
  <a:clrScheme name="Personalizzato 3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954F72"/>
    </a:accent1>
    <a:accent2>
      <a:srgbClr val="ED7D31"/>
    </a:accent2>
    <a:accent3>
      <a:srgbClr val="A5A5A5"/>
    </a:accent3>
    <a:accent4>
      <a:srgbClr val="FFC000"/>
    </a:accent4>
    <a:accent5>
      <a:srgbClr val="44546A"/>
    </a:accent5>
    <a:accent6>
      <a:srgbClr val="70AD47"/>
    </a:accent6>
    <a:hlink>
      <a:srgbClr val="0563C1"/>
    </a:hlink>
    <a:folHlink>
      <a:srgbClr val="44546A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5.xml><?xml version="1.0" encoding="utf-8"?>
<a:themeOverride xmlns:a="http://schemas.openxmlformats.org/drawingml/2006/main">
  <a:clrScheme name="Personalizzato 3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954F72"/>
    </a:accent1>
    <a:accent2>
      <a:srgbClr val="ED7D31"/>
    </a:accent2>
    <a:accent3>
      <a:srgbClr val="A5A5A5"/>
    </a:accent3>
    <a:accent4>
      <a:srgbClr val="FFC000"/>
    </a:accent4>
    <a:accent5>
      <a:srgbClr val="44546A"/>
    </a:accent5>
    <a:accent6>
      <a:srgbClr val="70AD47"/>
    </a:accent6>
    <a:hlink>
      <a:srgbClr val="0563C1"/>
    </a:hlink>
    <a:folHlink>
      <a:srgbClr val="44546A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6.xml><?xml version="1.0" encoding="utf-8"?>
<a:themeOverride xmlns:a="http://schemas.openxmlformats.org/drawingml/2006/main">
  <a:clrScheme name="Personalizzato 3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954F72"/>
    </a:accent1>
    <a:accent2>
      <a:srgbClr val="ED7D31"/>
    </a:accent2>
    <a:accent3>
      <a:srgbClr val="A5A5A5"/>
    </a:accent3>
    <a:accent4>
      <a:srgbClr val="FFC000"/>
    </a:accent4>
    <a:accent5>
      <a:srgbClr val="44546A"/>
    </a:accent5>
    <a:accent6>
      <a:srgbClr val="70AD47"/>
    </a:accent6>
    <a:hlink>
      <a:srgbClr val="0563C1"/>
    </a:hlink>
    <a:folHlink>
      <a:srgbClr val="44546A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7.xml><?xml version="1.0" encoding="utf-8"?>
<a:themeOverride xmlns:a="http://schemas.openxmlformats.org/drawingml/2006/main">
  <a:clrScheme name="Personalizzato 3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954F72"/>
    </a:accent1>
    <a:accent2>
      <a:srgbClr val="ED7D31"/>
    </a:accent2>
    <a:accent3>
      <a:srgbClr val="A5A5A5"/>
    </a:accent3>
    <a:accent4>
      <a:srgbClr val="FFC000"/>
    </a:accent4>
    <a:accent5>
      <a:srgbClr val="44546A"/>
    </a:accent5>
    <a:accent6>
      <a:srgbClr val="70AD47"/>
    </a:accent6>
    <a:hlink>
      <a:srgbClr val="0563C1"/>
    </a:hlink>
    <a:folHlink>
      <a:srgbClr val="44546A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8.xml><?xml version="1.0" encoding="utf-8"?>
<a:themeOverride xmlns:a="http://schemas.openxmlformats.org/drawingml/2006/main">
  <a:clrScheme name="Personalizzato 3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954F72"/>
    </a:accent1>
    <a:accent2>
      <a:srgbClr val="ED7D31"/>
    </a:accent2>
    <a:accent3>
      <a:srgbClr val="A5A5A5"/>
    </a:accent3>
    <a:accent4>
      <a:srgbClr val="FFC000"/>
    </a:accent4>
    <a:accent5>
      <a:srgbClr val="44546A"/>
    </a:accent5>
    <a:accent6>
      <a:srgbClr val="70AD47"/>
    </a:accent6>
    <a:hlink>
      <a:srgbClr val="0563C1"/>
    </a:hlink>
    <a:folHlink>
      <a:srgbClr val="44546A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6AA9384398038A42A4DDF6CC57A7E9BA" ma:contentTypeVersion="4" ma:contentTypeDescription="Creare un nuovo documento." ma:contentTypeScope="" ma:versionID="ec79c5b421bbb212789e0f2894e69c26">
  <xsd:schema xmlns:xsd="http://www.w3.org/2001/XMLSchema" xmlns:xs="http://www.w3.org/2001/XMLSchema" xmlns:p="http://schemas.microsoft.com/office/2006/metadata/properties" xmlns:ns2="e65093b2-1806-4a6a-947d-fa2696582b20" xmlns:ns3="4218e797-4724-4083-9c6c-40f014168c81" targetNamespace="http://schemas.microsoft.com/office/2006/metadata/properties" ma:root="true" ma:fieldsID="195d2d3d1fa1c84ff2a9c4baf59d60ff" ns2:_="" ns3:_="">
    <xsd:import namespace="e65093b2-1806-4a6a-947d-fa2696582b20"/>
    <xsd:import namespace="4218e797-4724-4083-9c6c-40f014168c8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65093b2-1806-4a6a-947d-fa2696582b2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218e797-4724-4083-9c6c-40f014168c81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Condivis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Condiviso con dettagli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i contenuto"/>
        <xsd:element ref="dc:title" minOccurs="0" maxOccurs="1" ma:index="4" ma:displayName="Tito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50CE41F3-16FB-4653-A013-7DF181E00BD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65BC144-0237-45B2-8C22-27266BF782D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65093b2-1806-4a6a-947d-fa2696582b20"/>
    <ds:schemaRef ds:uri="4218e797-4724-4083-9c6c-40f014168c8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C3224BF-D4D9-435C-BC2B-9F848770CB96}">
  <ds:schemaRefs>
    <ds:schemaRef ds:uri="4218e797-4724-4083-9c6c-40f014168c81"/>
    <ds:schemaRef ds:uri="e65093b2-1806-4a6a-947d-fa2696582b20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1865</Words>
  <Application>Microsoft Office PowerPoint</Application>
  <PresentationFormat>Widescreen</PresentationFormat>
  <Paragraphs>522</Paragraphs>
  <Slides>25</Slides>
  <Notes>25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7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25</vt:i4>
      </vt:variant>
    </vt:vector>
  </HeadingPairs>
  <TitlesOfParts>
    <vt:vector size="33" baseType="lpstr">
      <vt:lpstr>Arial</vt:lpstr>
      <vt:lpstr>Calibri</vt:lpstr>
      <vt:lpstr>Montserrat</vt:lpstr>
      <vt:lpstr>Times New Roman</vt:lpstr>
      <vt:lpstr>Titillium</vt:lpstr>
      <vt:lpstr>Titillium Web</vt:lpstr>
      <vt:lpstr>Wingdings</vt:lpstr>
      <vt:lpstr>Office Theme</vt:lpstr>
      <vt:lpstr>Presentazione standard di PowerPoint</vt:lpstr>
      <vt:lpstr>Gli obiettivi del Comune di Milano come punto di partenza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PNRR-PNC*: Gare</vt:lpstr>
      <vt:lpstr>Presentazione standard di PowerPoint</vt:lpstr>
    </vt:vector>
  </TitlesOfParts>
  <Company>Intellera Consulting S.r.l.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Progetti PNRR finanziati (1/11)</dc:title>
  <dc:creator>Gaetano Dorio</dc:creator>
  <cp:lastModifiedBy>Dario Luigi Moneta</cp:lastModifiedBy>
  <cp:revision>2</cp:revision>
  <dcterms:created xsi:type="dcterms:W3CDTF">2022-12-01T11:34:47Z</dcterms:created>
  <dcterms:modified xsi:type="dcterms:W3CDTF">2023-05-26T12:08:09Z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0x0101006AA9384398038A42A4DDF6CC57A7E9BA</vt:lpwstr>
  </property>
</Properties>
</file>