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16"/>
  </p:notesMasterIdLst>
  <p:sldIdLst>
    <p:sldId id="256" r:id="rId2"/>
    <p:sldId id="2147375520" r:id="rId3"/>
    <p:sldId id="1233" r:id="rId4"/>
    <p:sldId id="1234" r:id="rId5"/>
    <p:sldId id="2147375484" r:id="rId6"/>
    <p:sldId id="2147375464" r:id="rId7"/>
    <p:sldId id="2147375521" r:id="rId8"/>
    <p:sldId id="2147375509" r:id="rId9"/>
    <p:sldId id="2147375512" r:id="rId10"/>
    <p:sldId id="2147375513" r:id="rId11"/>
    <p:sldId id="2147375515" r:id="rId12"/>
    <p:sldId id="2147375516" r:id="rId13"/>
    <p:sldId id="2147375517" r:id="rId14"/>
    <p:sldId id="2147375518" r:id="rId15"/>
  </p:sldIdLst>
  <p:sldSz cx="12192000" cy="6858000"/>
  <p:notesSz cx="6797675" cy="9926638"/>
  <p:custDataLst>
    <p:tags r:id="rId1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62" d="100"/>
          <a:sy n="62" d="100"/>
        </p:scale>
        <p:origin x="820" y="56"/>
      </p:cViewPr>
      <p:guideLst>
        <p:guide orient="horz" pos="436"/>
        <p:guide pos="3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Luigi Moneta" userId="10af08a1-fbbc-4a61-a2e9-25b2f2442354" providerId="ADAL" clId="{37749C57-5667-4F0C-91B4-0AAE2D2C050B}"/>
    <pc:docChg chg="modSld">
      <pc:chgData name="Dario Luigi Moneta" userId="10af08a1-fbbc-4a61-a2e9-25b2f2442354" providerId="ADAL" clId="{37749C57-5667-4F0C-91B4-0AAE2D2C050B}" dt="2022-09-23T12:29:39.157" v="19" actId="20577"/>
      <pc:docMkLst>
        <pc:docMk/>
      </pc:docMkLst>
      <pc:sldChg chg="modSp mod">
        <pc:chgData name="Dario Luigi Moneta" userId="10af08a1-fbbc-4a61-a2e9-25b2f2442354" providerId="ADAL" clId="{37749C57-5667-4F0C-91B4-0AAE2D2C050B}" dt="2022-09-23T12:29:39.157" v="19" actId="20577"/>
        <pc:sldMkLst>
          <pc:docMk/>
          <pc:sldMk cId="0" sldId="256"/>
        </pc:sldMkLst>
        <pc:spChg chg="mod">
          <ac:chgData name="Dario Luigi Moneta" userId="10af08a1-fbbc-4a61-a2e9-25b2f2442354" providerId="ADAL" clId="{37749C57-5667-4F0C-91B4-0AAE2D2C050B}" dt="2022-09-23T12:29:39.157" v="19" actId="20577"/>
          <ac:spMkLst>
            <pc:docMk/>
            <pc:sldMk cId="0" sldId="256"/>
            <ac:spMk id="117" creationId="{00000000-0000-0000-0000-000000000000}"/>
          </ac:spMkLst>
        </pc:spChg>
      </pc:sldChg>
      <pc:sldChg chg="modSp mod">
        <pc:chgData name="Dario Luigi Moneta" userId="10af08a1-fbbc-4a61-a2e9-25b2f2442354" providerId="ADAL" clId="{37749C57-5667-4F0C-91B4-0AAE2D2C050B}" dt="2022-09-23T10:11:19.684" v="7" actId="20577"/>
        <pc:sldMkLst>
          <pc:docMk/>
          <pc:sldMk cId="1809261468" sldId="2147375464"/>
        </pc:sldMkLst>
        <pc:graphicFrameChg chg="modGraphic">
          <ac:chgData name="Dario Luigi Moneta" userId="10af08a1-fbbc-4a61-a2e9-25b2f2442354" providerId="ADAL" clId="{37749C57-5667-4F0C-91B4-0AAE2D2C050B}" dt="2022-09-23T10:11:19.684" v="7" actId="20577"/>
          <ac:graphicFrameMkLst>
            <pc:docMk/>
            <pc:sldMk cId="1809261468" sldId="2147375464"/>
            <ac:graphicFrameMk id="30" creationId="{2DDC12A5-2A19-42CF-90BD-9F9CE879D1F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74587F-1BE5-4C1E-A8BB-7716808F1456}" type="datetimeFigureOut">
              <a:rPr lang="it-IT" smtClean="0"/>
              <a:t>23/09/2022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81EEE4-191B-4FAD-8E57-9CE50D33D63F}" type="slidenum">
              <a:rPr lang="it-IT" smtClean="0"/>
              <a:t>‹N›</a:t>
            </a:fld>
            <a:endParaRPr lang="it-IT"/>
          </a:p>
        </p:txBody>
      </p:sp>
    </p:spTree>
    <p:extLst>
      <p:ext uri="{BB962C8B-B14F-4D97-AF65-F5344CB8AC3E}">
        <p14:creationId xmlns:p14="http://schemas.microsoft.com/office/powerpoint/2010/main" val="424000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66688" y="1463675"/>
            <a:ext cx="7011988" cy="39449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73788" y="5118725"/>
            <a:ext cx="5390305" cy="48493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notes"/>
          <p:cNvSpPr txBox="1">
            <a:spLocks noGrp="1"/>
          </p:cNvSpPr>
          <p:nvPr>
            <p:ph type="sldNum" idx="12"/>
          </p:nvPr>
        </p:nvSpPr>
        <p:spPr>
          <a:xfrm>
            <a:off x="3816574" y="10235579"/>
            <a:ext cx="2919748" cy="5388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23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96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77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B81EEE4-191B-4FAD-8E57-9CE50D33D63F}" type="slidenum">
              <a:rPr lang="it-IT" smtClean="0"/>
              <a:t>2</a:t>
            </a:fld>
            <a:endParaRPr lang="it-IT"/>
          </a:p>
        </p:txBody>
      </p:sp>
    </p:spTree>
    <p:extLst>
      <p:ext uri="{BB962C8B-B14F-4D97-AF65-F5344CB8AC3E}">
        <p14:creationId xmlns:p14="http://schemas.microsoft.com/office/powerpoint/2010/main" val="406249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39700" y="1347788"/>
            <a:ext cx="6459538" cy="3633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11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42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39700" y="1347788"/>
            <a:ext cx="6459538" cy="3633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9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17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58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85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49" y="1413503"/>
            <a:ext cx="11235297" cy="4547051"/>
          </a:xfrm>
        </p:spPr>
        <p:txBody>
          <a:bodyPr>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8" name="Text Placeholder 7">
            <a:extLst>
              <a:ext uri="{FF2B5EF4-FFF2-40B4-BE49-F238E27FC236}">
                <a16:creationId xmlns:a16="http://schemas.microsoft.com/office/drawing/2014/main" id="{88488CF2-E389-8A4C-9F32-EBF4EC5DF94E}"/>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
        <p:nvSpPr>
          <p:cNvPr id="5" name="Title 4">
            <a:extLst>
              <a:ext uri="{FF2B5EF4-FFF2-40B4-BE49-F238E27FC236}">
                <a16:creationId xmlns:a16="http://schemas.microsoft.com/office/drawing/2014/main" id="{71603972-EAFB-CD4A-A8A1-24B55FDF27E8}"/>
              </a:ext>
            </a:extLst>
          </p:cNvPr>
          <p:cNvSpPr>
            <a:spLocks noGrp="1"/>
          </p:cNvSpPr>
          <p:nvPr>
            <p:ph type="title" hasCustomPrompt="1"/>
          </p:nvPr>
        </p:nvSpPr>
        <p:spPr/>
        <p:txBody>
          <a:bodyPr/>
          <a:lstStyle/>
          <a:p>
            <a:r>
              <a:rPr lang="en-GB"/>
              <a:t>One column text</a:t>
            </a:r>
            <a:endParaRPr lang="it-IT"/>
          </a:p>
        </p:txBody>
      </p:sp>
    </p:spTree>
    <p:extLst>
      <p:ext uri="{BB962C8B-B14F-4D97-AF65-F5344CB8AC3E}">
        <p14:creationId xmlns:p14="http://schemas.microsoft.com/office/powerpoint/2010/main" val="234805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Graphics">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5">
            <a:extLst>
              <a:ext uri="{FF2B5EF4-FFF2-40B4-BE49-F238E27FC236}">
                <a16:creationId xmlns:a16="http://schemas.microsoft.com/office/drawing/2014/main" id="{BD795DFF-D208-3B4C-AF52-E37785DDFD9A}"/>
              </a:ext>
            </a:extLst>
          </p:cNvPr>
          <p:cNvSpPr>
            <a:spLocks noGrp="1"/>
          </p:cNvSpPr>
          <p:nvPr>
            <p:ph type="body" sz="quarter" idx="21" hasCustomPrompt="1"/>
          </p:nvPr>
        </p:nvSpPr>
        <p:spPr>
          <a:xfrm>
            <a:off x="476489"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3" name="Text Placeholder 7">
            <a:extLst>
              <a:ext uri="{FF2B5EF4-FFF2-40B4-BE49-F238E27FC236}">
                <a16:creationId xmlns:a16="http://schemas.microsoft.com/office/drawing/2014/main" id="{BB937BB8-9C87-EF48-A4D2-BFB133E69C7C}"/>
              </a:ext>
            </a:extLst>
          </p:cNvPr>
          <p:cNvSpPr>
            <a:spLocks noGrp="1"/>
          </p:cNvSpPr>
          <p:nvPr>
            <p:ph type="body" sz="quarter" idx="22" hasCustomPrompt="1"/>
          </p:nvPr>
        </p:nvSpPr>
        <p:spPr>
          <a:xfrm>
            <a:off x="478350" y="1556819"/>
            <a:ext cx="5528869" cy="153701"/>
          </a:xfrm>
        </p:spPr>
        <p:txBody>
          <a:bodyPr>
            <a:noAutofit/>
          </a:bodyPr>
          <a:lstStyle>
            <a:lvl1pPr>
              <a:lnSpc>
                <a:spcPts val="1467"/>
              </a:lnSpc>
              <a:defRPr sz="1067" b="1" i="0" kern="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4" name="Straight Connector 13">
            <a:extLst>
              <a:ext uri="{FF2B5EF4-FFF2-40B4-BE49-F238E27FC236}">
                <a16:creationId xmlns:a16="http://schemas.microsoft.com/office/drawing/2014/main" id="{59685538-E16D-8646-937E-DAC507D3E821}"/>
              </a:ext>
            </a:extLst>
          </p:cNvPr>
          <p:cNvCxnSpPr>
            <a:cxnSpLocks/>
          </p:cNvCxnSpPr>
          <p:nvPr userDrawn="1"/>
        </p:nvCxnSpPr>
        <p:spPr>
          <a:xfrm>
            <a:off x="458293"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1556819"/>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20" name="Title 4">
            <a:extLst>
              <a:ext uri="{FF2B5EF4-FFF2-40B4-BE49-F238E27FC236}">
                <a16:creationId xmlns:a16="http://schemas.microsoft.com/office/drawing/2014/main" id="{6E895979-A5BD-734B-92F9-3E4444E91510}"/>
              </a:ext>
            </a:extLst>
          </p:cNvPr>
          <p:cNvSpPr>
            <a:spLocks noGrp="1"/>
          </p:cNvSpPr>
          <p:nvPr>
            <p:ph type="title" hasCustomPrompt="1"/>
          </p:nvPr>
        </p:nvSpPr>
        <p:spPr>
          <a:xfrm>
            <a:off x="478351" y="488117"/>
            <a:ext cx="11235299" cy="318724"/>
          </a:xfrm>
        </p:spPr>
        <p:txBody>
          <a:bodyPr/>
          <a:lstStyle/>
          <a:p>
            <a:r>
              <a:rPr lang="en-GB"/>
              <a:t>Two columns graphic</a:t>
            </a:r>
            <a:endParaRPr lang="it-IT"/>
          </a:p>
        </p:txBody>
      </p:sp>
      <p:sp>
        <p:nvSpPr>
          <p:cNvPr id="21" name="Text Placeholder 7">
            <a:extLst>
              <a:ext uri="{FF2B5EF4-FFF2-40B4-BE49-F238E27FC236}">
                <a16:creationId xmlns:a16="http://schemas.microsoft.com/office/drawing/2014/main" id="{879C7643-6385-D044-8FAD-517603217A8C}"/>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17260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phic (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1758131"/>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1556819"/>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1437564"/>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2104103"/>
            <a:ext cx="552070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BDE1A4D4-79B1-F14A-A171-B55610DBEDFF}"/>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5">
            <a:extLst>
              <a:ext uri="{FF2B5EF4-FFF2-40B4-BE49-F238E27FC236}">
                <a16:creationId xmlns:a16="http://schemas.microsoft.com/office/drawing/2014/main" id="{93C705AA-26A6-DD46-A9A2-16E91C4C3589}"/>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4" name="Title 4">
            <a:extLst>
              <a:ext uri="{FF2B5EF4-FFF2-40B4-BE49-F238E27FC236}">
                <a16:creationId xmlns:a16="http://schemas.microsoft.com/office/drawing/2014/main" id="{8D69A05A-C14A-C743-A054-B5E83DE654A4}"/>
              </a:ext>
            </a:extLst>
          </p:cNvPr>
          <p:cNvSpPr>
            <a:spLocks noGrp="1"/>
          </p:cNvSpPr>
          <p:nvPr>
            <p:ph type="title" hasCustomPrompt="1"/>
          </p:nvPr>
        </p:nvSpPr>
        <p:spPr>
          <a:xfrm>
            <a:off x="478351" y="488117"/>
            <a:ext cx="11235299" cy="318724"/>
          </a:xfrm>
        </p:spPr>
        <p:txBody>
          <a:bodyPr/>
          <a:lstStyle/>
          <a:p>
            <a:r>
              <a:rPr lang="en-GB"/>
              <a:t>Text + graphic (1)</a:t>
            </a:r>
            <a:endParaRPr lang="it-IT"/>
          </a:p>
        </p:txBody>
      </p:sp>
      <p:sp>
        <p:nvSpPr>
          <p:cNvPr id="21" name="Text Placeholder 7">
            <a:extLst>
              <a:ext uri="{FF2B5EF4-FFF2-40B4-BE49-F238E27FC236}">
                <a16:creationId xmlns:a16="http://schemas.microsoft.com/office/drawing/2014/main" id="{98E57845-D5EE-2B47-B6B0-F04FFD8C73AA}"/>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45935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phic (2)">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3339733" y="1758131"/>
            <a:ext cx="8372052" cy="15355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3341593" y="1556819"/>
            <a:ext cx="8372052" cy="153696"/>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3321537" y="1437564"/>
            <a:ext cx="8392113"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3332172" y="2104103"/>
            <a:ext cx="8381480"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BDE1A4D4-79B1-F14A-A171-B55610DBEDFF}"/>
              </a:ext>
            </a:extLst>
          </p:cNvPr>
          <p:cNvSpPr>
            <a:spLocks noGrp="1"/>
          </p:cNvSpPr>
          <p:nvPr>
            <p:ph type="body" sz="quarter" idx="12"/>
          </p:nvPr>
        </p:nvSpPr>
        <p:spPr>
          <a:xfrm>
            <a:off x="478355" y="1413503"/>
            <a:ext cx="2677800" cy="459395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4">
            <a:extLst>
              <a:ext uri="{FF2B5EF4-FFF2-40B4-BE49-F238E27FC236}">
                <a16:creationId xmlns:a16="http://schemas.microsoft.com/office/drawing/2014/main" id="{F2E2C7D7-B3AB-ED4F-99CA-5AF7470AAE1B}"/>
              </a:ext>
            </a:extLst>
          </p:cNvPr>
          <p:cNvSpPr>
            <a:spLocks noGrp="1"/>
          </p:cNvSpPr>
          <p:nvPr>
            <p:ph type="title" hasCustomPrompt="1"/>
          </p:nvPr>
        </p:nvSpPr>
        <p:spPr>
          <a:xfrm>
            <a:off x="478351" y="488117"/>
            <a:ext cx="11235299" cy="318724"/>
          </a:xfrm>
        </p:spPr>
        <p:txBody>
          <a:bodyPr/>
          <a:lstStyle/>
          <a:p>
            <a:r>
              <a:rPr lang="en-GB"/>
              <a:t>Text + graphic (2)</a:t>
            </a:r>
            <a:endParaRPr lang="it-IT"/>
          </a:p>
        </p:txBody>
      </p:sp>
      <p:sp>
        <p:nvSpPr>
          <p:cNvPr id="14" name="Text Placeholder 7">
            <a:extLst>
              <a:ext uri="{FF2B5EF4-FFF2-40B4-BE49-F238E27FC236}">
                <a16:creationId xmlns:a16="http://schemas.microsoft.com/office/drawing/2014/main" id="{FDEEE4FD-277B-4249-9A3C-3574B7199889}"/>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08196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graphic + Text/graphic">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3897630"/>
            <a:ext cx="5520709" cy="2117549"/>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5">
            <a:extLst>
              <a:ext uri="{FF2B5EF4-FFF2-40B4-BE49-F238E27FC236}">
                <a16:creationId xmlns:a16="http://schemas.microsoft.com/office/drawing/2014/main" id="{BD795DFF-D208-3B4C-AF52-E37785DDFD9A}"/>
              </a:ext>
            </a:extLst>
          </p:cNvPr>
          <p:cNvSpPr>
            <a:spLocks noGrp="1"/>
          </p:cNvSpPr>
          <p:nvPr>
            <p:ph type="body" sz="quarter" idx="21" hasCustomPrompt="1"/>
          </p:nvPr>
        </p:nvSpPr>
        <p:spPr>
          <a:xfrm>
            <a:off x="476489" y="3551656"/>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3" name="Text Placeholder 7">
            <a:extLst>
              <a:ext uri="{FF2B5EF4-FFF2-40B4-BE49-F238E27FC236}">
                <a16:creationId xmlns:a16="http://schemas.microsoft.com/office/drawing/2014/main" id="{BB937BB8-9C87-EF48-A4D2-BFB133E69C7C}"/>
              </a:ext>
            </a:extLst>
          </p:cNvPr>
          <p:cNvSpPr>
            <a:spLocks noGrp="1"/>
          </p:cNvSpPr>
          <p:nvPr>
            <p:ph type="body" sz="quarter" idx="22" hasCustomPrompt="1"/>
          </p:nvPr>
        </p:nvSpPr>
        <p:spPr>
          <a:xfrm>
            <a:off x="478350" y="3350344"/>
            <a:ext cx="5528869" cy="153701"/>
          </a:xfrm>
        </p:spPr>
        <p:txBody>
          <a:bodyPr>
            <a:noAutofit/>
          </a:bodyPr>
          <a:lstStyle>
            <a:lvl1pPr>
              <a:lnSpc>
                <a:spcPts val="1467"/>
              </a:lnSpc>
              <a:defRPr sz="1067" b="1" i="0" kern="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4" name="Straight Connector 13">
            <a:extLst>
              <a:ext uri="{FF2B5EF4-FFF2-40B4-BE49-F238E27FC236}">
                <a16:creationId xmlns:a16="http://schemas.microsoft.com/office/drawing/2014/main" id="{59685538-E16D-8646-937E-DAC507D3E821}"/>
              </a:ext>
            </a:extLst>
          </p:cNvPr>
          <p:cNvCxnSpPr>
            <a:cxnSpLocks/>
          </p:cNvCxnSpPr>
          <p:nvPr userDrawn="1"/>
        </p:nvCxnSpPr>
        <p:spPr>
          <a:xfrm>
            <a:off x="458293" y="3231089"/>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6159904" y="3551656"/>
            <a:ext cx="5522571" cy="15370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6161764" y="3350344"/>
            <a:ext cx="5528869" cy="153701"/>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6141707" y="3231089"/>
            <a:ext cx="5548927"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6192943" y="3897630"/>
            <a:ext cx="5520709" cy="2117549"/>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9" name="Text Placeholder 5">
            <a:extLst>
              <a:ext uri="{FF2B5EF4-FFF2-40B4-BE49-F238E27FC236}">
                <a16:creationId xmlns:a16="http://schemas.microsoft.com/office/drawing/2014/main" id="{3FEAA84C-A051-A645-9501-FFBE15C543FC}"/>
              </a:ext>
            </a:extLst>
          </p:cNvPr>
          <p:cNvSpPr>
            <a:spLocks noGrp="1"/>
          </p:cNvSpPr>
          <p:nvPr>
            <p:ph type="body" sz="quarter" idx="12"/>
          </p:nvPr>
        </p:nvSpPr>
        <p:spPr>
          <a:xfrm>
            <a:off x="478356" y="1413504"/>
            <a:ext cx="5520705" cy="155952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5">
            <a:extLst>
              <a:ext uri="{FF2B5EF4-FFF2-40B4-BE49-F238E27FC236}">
                <a16:creationId xmlns:a16="http://schemas.microsoft.com/office/drawing/2014/main" id="{AFC3C956-792D-3A46-A557-40879750E0F4}"/>
              </a:ext>
            </a:extLst>
          </p:cNvPr>
          <p:cNvSpPr>
            <a:spLocks noGrp="1"/>
          </p:cNvSpPr>
          <p:nvPr>
            <p:ph type="body" sz="quarter" idx="27"/>
          </p:nvPr>
        </p:nvSpPr>
        <p:spPr>
          <a:xfrm>
            <a:off x="6141708" y="1413504"/>
            <a:ext cx="5520705" cy="1559529"/>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Title 4">
            <a:extLst>
              <a:ext uri="{FF2B5EF4-FFF2-40B4-BE49-F238E27FC236}">
                <a16:creationId xmlns:a16="http://schemas.microsoft.com/office/drawing/2014/main" id="{01B8303D-2450-DE4C-832A-3B065D723CA7}"/>
              </a:ext>
            </a:extLst>
          </p:cNvPr>
          <p:cNvSpPr>
            <a:spLocks noGrp="1"/>
          </p:cNvSpPr>
          <p:nvPr>
            <p:ph type="title" hasCustomPrompt="1"/>
          </p:nvPr>
        </p:nvSpPr>
        <p:spPr>
          <a:xfrm>
            <a:off x="478351" y="488117"/>
            <a:ext cx="11235299" cy="318724"/>
          </a:xfrm>
        </p:spPr>
        <p:txBody>
          <a:bodyPr/>
          <a:lstStyle/>
          <a:p>
            <a:r>
              <a:rPr lang="en-GB"/>
              <a:t>Text/graphic + Text/graphic</a:t>
            </a:r>
            <a:endParaRPr lang="it-IT"/>
          </a:p>
        </p:txBody>
      </p:sp>
      <p:sp>
        <p:nvSpPr>
          <p:cNvPr id="23" name="Text Placeholder 7">
            <a:extLst>
              <a:ext uri="{FF2B5EF4-FFF2-40B4-BE49-F238E27FC236}">
                <a16:creationId xmlns:a16="http://schemas.microsoft.com/office/drawing/2014/main" id="{9C85D63D-0A88-E14B-A06E-A28128BCE674}"/>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78732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Graphic">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5" name="Text Placeholder 5">
            <a:extLst>
              <a:ext uri="{FF2B5EF4-FFF2-40B4-BE49-F238E27FC236}">
                <a16:creationId xmlns:a16="http://schemas.microsoft.com/office/drawing/2014/main" id="{6AB2F8C7-034D-C64D-A3B8-FB3CA3EA15DE}"/>
              </a:ext>
            </a:extLst>
          </p:cNvPr>
          <p:cNvSpPr>
            <a:spLocks noGrp="1"/>
          </p:cNvSpPr>
          <p:nvPr>
            <p:ph type="body" sz="quarter" idx="24" hasCustomPrompt="1"/>
          </p:nvPr>
        </p:nvSpPr>
        <p:spPr>
          <a:xfrm>
            <a:off x="485911" y="1758131"/>
            <a:ext cx="8372052" cy="153551"/>
          </a:xfrm>
        </p:spPr>
        <p:txBody>
          <a:bodyPr>
            <a:noAutofit/>
          </a:bodyPr>
          <a:lstStyle>
            <a:lvl1pPr marL="0" indent="0">
              <a:lnSpc>
                <a:spcPts val="1200"/>
              </a:lnSpc>
              <a:spcBef>
                <a:spcPts val="0"/>
              </a:spcBef>
              <a:buClr>
                <a:schemeClr val="accent2"/>
              </a:buClr>
              <a:buSzPct val="130000"/>
              <a:buFontTx/>
              <a:buNone/>
              <a:defRPr sz="1067" baseline="0"/>
            </a:lvl1pPr>
            <a:lvl2pPr>
              <a:lnSpc>
                <a:spcPts val="1200"/>
              </a:lnSpc>
              <a:spcBef>
                <a:spcPts val="0"/>
              </a:spcBef>
              <a:defRPr sz="933"/>
            </a:lvl2pPr>
            <a:lvl3pPr>
              <a:lnSpc>
                <a:spcPts val="1200"/>
              </a:lnSpc>
              <a:spcBef>
                <a:spcPts val="0"/>
              </a:spcBef>
              <a:defRPr sz="933"/>
            </a:lvl3pPr>
            <a:lvl4pPr>
              <a:lnSpc>
                <a:spcPts val="1200"/>
              </a:lnSpc>
              <a:spcBef>
                <a:spcPts val="0"/>
              </a:spcBef>
              <a:defRPr sz="933"/>
            </a:lvl4pPr>
            <a:lvl5pPr>
              <a:lnSpc>
                <a:spcPts val="1200"/>
              </a:lnSpc>
              <a:spcBef>
                <a:spcPts val="0"/>
              </a:spcBef>
              <a:defRPr sz="933"/>
            </a:lvl5pPr>
          </a:lstStyle>
          <a:p>
            <a:pPr lvl="0"/>
            <a:r>
              <a:rPr lang="en-GB"/>
              <a:t>Lorem ipsum</a:t>
            </a:r>
          </a:p>
        </p:txBody>
      </p:sp>
      <p:sp>
        <p:nvSpPr>
          <p:cNvPr id="16" name="Text Placeholder 7">
            <a:extLst>
              <a:ext uri="{FF2B5EF4-FFF2-40B4-BE49-F238E27FC236}">
                <a16:creationId xmlns:a16="http://schemas.microsoft.com/office/drawing/2014/main" id="{D29DBBE0-1126-1241-A0EF-B2CB75E6AD07}"/>
              </a:ext>
            </a:extLst>
          </p:cNvPr>
          <p:cNvSpPr>
            <a:spLocks noGrp="1"/>
          </p:cNvSpPr>
          <p:nvPr>
            <p:ph type="body" sz="quarter" idx="25" hasCustomPrompt="1"/>
          </p:nvPr>
        </p:nvSpPr>
        <p:spPr>
          <a:xfrm>
            <a:off x="487771" y="1556819"/>
            <a:ext cx="8372052" cy="153696"/>
          </a:xfrm>
        </p:spPr>
        <p:txBody>
          <a:bodyPr>
            <a:noAutofit/>
          </a:bodyPr>
          <a:lstStyle>
            <a:lvl1pPr>
              <a:lnSpc>
                <a:spcPts val="1467"/>
              </a:lnSpc>
              <a:defRPr sz="1067" b="1" i="0"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Graphic title goes here lorem ipsum </a:t>
            </a:r>
            <a:r>
              <a:rPr lang="en-GB" err="1"/>
              <a:t>dolor</a:t>
            </a:r>
            <a:endParaRPr lang="en-US"/>
          </a:p>
        </p:txBody>
      </p:sp>
      <p:cxnSp>
        <p:nvCxnSpPr>
          <p:cNvPr id="17" name="Straight Connector 16">
            <a:extLst>
              <a:ext uri="{FF2B5EF4-FFF2-40B4-BE49-F238E27FC236}">
                <a16:creationId xmlns:a16="http://schemas.microsoft.com/office/drawing/2014/main" id="{E4576AC9-0186-1947-823C-2EFCADD87A09}"/>
              </a:ext>
            </a:extLst>
          </p:cNvPr>
          <p:cNvCxnSpPr>
            <a:cxnSpLocks/>
          </p:cNvCxnSpPr>
          <p:nvPr userDrawn="1"/>
        </p:nvCxnSpPr>
        <p:spPr>
          <a:xfrm>
            <a:off x="467715" y="1437564"/>
            <a:ext cx="11245935"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8" name="Text Placeholder 7">
            <a:extLst>
              <a:ext uri="{FF2B5EF4-FFF2-40B4-BE49-F238E27FC236}">
                <a16:creationId xmlns:a16="http://schemas.microsoft.com/office/drawing/2014/main" id="{4E9A0147-4AE4-0042-9C63-B02BD05FEBA0}"/>
              </a:ext>
            </a:extLst>
          </p:cNvPr>
          <p:cNvSpPr>
            <a:spLocks noGrp="1"/>
          </p:cNvSpPr>
          <p:nvPr>
            <p:ph idx="26" hasCustomPrompt="1"/>
          </p:nvPr>
        </p:nvSpPr>
        <p:spPr>
          <a:xfrm>
            <a:off x="478351" y="2104103"/>
            <a:ext cx="11235299" cy="3903407"/>
          </a:xfrm>
          <a:prstGeom prst="rect">
            <a:avLst/>
          </a:prstGeom>
          <a:solidFill>
            <a:schemeClr val="bg2">
              <a:lumMod val="95000"/>
            </a:schemeClr>
          </a:solidFill>
        </p:spPr>
        <p:txBody>
          <a:bodyPr vert="horz" lIns="0" tIns="0" rIns="0" bIns="0" rtlCol="0">
            <a:noAutofit/>
          </a:bodyPr>
          <a:lstStyle>
            <a:lvl1pPr>
              <a:defRPr sz="1067" i="1">
                <a:solidFill>
                  <a:schemeClr val="accent4"/>
                </a:solidFill>
              </a:defRPr>
            </a:lvl1pPr>
          </a:lstStyle>
          <a:p>
            <a:pPr lvl="0"/>
            <a:r>
              <a:rPr lang="en-GB"/>
              <a:t>click one of the icons to insert an element</a:t>
            </a:r>
            <a:endParaRPr lang="en-US"/>
          </a:p>
        </p:txBody>
      </p:sp>
      <p:sp>
        <p:nvSpPr>
          <p:cNvPr id="13" name="Title 4">
            <a:extLst>
              <a:ext uri="{FF2B5EF4-FFF2-40B4-BE49-F238E27FC236}">
                <a16:creationId xmlns:a16="http://schemas.microsoft.com/office/drawing/2014/main" id="{A3D4BDE2-1925-7A45-8814-AC6A428159B4}"/>
              </a:ext>
            </a:extLst>
          </p:cNvPr>
          <p:cNvSpPr>
            <a:spLocks noGrp="1"/>
          </p:cNvSpPr>
          <p:nvPr>
            <p:ph type="title" hasCustomPrompt="1"/>
          </p:nvPr>
        </p:nvSpPr>
        <p:spPr>
          <a:xfrm>
            <a:off x="478351" y="488117"/>
            <a:ext cx="11235299" cy="318724"/>
          </a:xfrm>
        </p:spPr>
        <p:txBody>
          <a:bodyPr/>
          <a:lstStyle/>
          <a:p>
            <a:r>
              <a:rPr lang="en-GB"/>
              <a:t>One column graphic</a:t>
            </a:r>
            <a:endParaRPr lang="it-IT"/>
          </a:p>
        </p:txBody>
      </p:sp>
      <p:sp>
        <p:nvSpPr>
          <p:cNvPr id="11" name="Text Placeholder 7">
            <a:extLst>
              <a:ext uri="{FF2B5EF4-FFF2-40B4-BE49-F238E27FC236}">
                <a16:creationId xmlns:a16="http://schemas.microsoft.com/office/drawing/2014/main" id="{522D1D1A-2333-9E4A-B010-6DE7931783D9}"/>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3789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A">
    <p:bg>
      <p:bgPr>
        <a:solidFill>
          <a:schemeClr val="accent1"/>
        </a:solidFill>
        <a:effectLst/>
      </p:bgPr>
    </p:bg>
    <p:spTree>
      <p:nvGrpSpPr>
        <p:cNvPr id="1" name=""/>
        <p:cNvGrpSpPr/>
        <p:nvPr/>
      </p:nvGrpSpPr>
      <p:grpSpPr>
        <a:xfrm>
          <a:off x="0" y="0"/>
          <a:ext cx="0" cy="0"/>
          <a:chOff x="0" y="0"/>
          <a:chExt cx="0" cy="0"/>
        </a:xfrm>
      </p:grpSpPr>
      <p:sp>
        <p:nvSpPr>
          <p:cNvPr id="5" name="Segnaposto testo 4"/>
          <p:cNvSpPr>
            <a:spLocks noGrp="1"/>
          </p:cNvSpPr>
          <p:nvPr>
            <p:ph type="body" sz="quarter" idx="10" hasCustomPrompt="1"/>
          </p:nvPr>
        </p:nvSpPr>
        <p:spPr>
          <a:xfrm>
            <a:off x="478351" y="1366685"/>
            <a:ext cx="2215688" cy="1573161"/>
          </a:xfrm>
          <a:prstGeom prst="rect">
            <a:avLst/>
          </a:prstGeom>
        </p:spPr>
        <p:txBody>
          <a:bodyPr vert="horz" lIns="0" tIns="0" rIns="0" bIns="0">
            <a:noAutofit/>
          </a:bodyPr>
          <a:lstStyle>
            <a:lvl1pPr marL="0" indent="0" algn="l">
              <a:lnSpc>
                <a:spcPts val="10266"/>
              </a:lnSpc>
              <a:spcBef>
                <a:spcPts val="0"/>
              </a:spcBef>
              <a:buFontTx/>
              <a:buNone/>
              <a:defRPr sz="10266" b="0" i="0" kern="1200" cap="none" spc="115" baseline="0">
                <a:solidFill>
                  <a:schemeClr val="accent1"/>
                </a:solidFill>
                <a:latin typeface="+mn-lt"/>
              </a:defRPr>
            </a:lvl1pPr>
            <a:lvl2pPr marL="0" indent="0" algn="r">
              <a:lnSpc>
                <a:spcPct val="100000"/>
              </a:lnSpc>
              <a:spcBef>
                <a:spcPts val="0"/>
              </a:spcBef>
              <a:buFontTx/>
              <a:buNone/>
              <a:defRPr sz="2508" b="1" i="0">
                <a:solidFill>
                  <a:schemeClr val="bg2"/>
                </a:solidFill>
              </a:defRPr>
            </a:lvl2pPr>
            <a:lvl3pPr marL="0" indent="0" algn="r">
              <a:lnSpc>
                <a:spcPct val="100000"/>
              </a:lnSpc>
              <a:spcBef>
                <a:spcPts val="0"/>
              </a:spcBef>
              <a:buFontTx/>
              <a:buNone/>
              <a:defRPr sz="2508" b="1" i="0">
                <a:solidFill>
                  <a:schemeClr val="bg2"/>
                </a:solidFill>
              </a:defRPr>
            </a:lvl3pPr>
            <a:lvl4pPr marL="0" indent="0" algn="r">
              <a:lnSpc>
                <a:spcPct val="100000"/>
              </a:lnSpc>
              <a:spcBef>
                <a:spcPts val="0"/>
              </a:spcBef>
              <a:buFontTx/>
              <a:buNone/>
              <a:defRPr sz="2508" b="1" i="0">
                <a:solidFill>
                  <a:schemeClr val="bg2"/>
                </a:solidFill>
              </a:defRPr>
            </a:lvl4pPr>
            <a:lvl5pPr marL="0" indent="0" algn="r">
              <a:lnSpc>
                <a:spcPct val="100000"/>
              </a:lnSpc>
              <a:spcBef>
                <a:spcPts val="0"/>
              </a:spcBef>
              <a:buFontTx/>
              <a:buNone/>
              <a:defRPr sz="2508" b="1" i="0">
                <a:solidFill>
                  <a:schemeClr val="bg2"/>
                </a:solidFill>
              </a:defRPr>
            </a:lvl5pPr>
          </a:lstStyle>
          <a:p>
            <a:pPr lvl="0"/>
            <a:r>
              <a:rPr lang="en-GB" noProof="0"/>
              <a:t>03.</a:t>
            </a:r>
          </a:p>
        </p:txBody>
      </p:sp>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lvl1pPr>
              <a:defRPr baseline="0">
                <a:solidFill>
                  <a:schemeClr val="accent1"/>
                </a:solidFill>
              </a:defRPr>
            </a:lvl1pPr>
          </a:lstStyle>
          <a:p>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lvl1pPr>
              <a:defRPr baseline="0">
                <a:solidFill>
                  <a:schemeClr val="bg2"/>
                </a:solidFill>
              </a:defRPr>
            </a:lvl1pPr>
          </a:lstStyle>
          <a:p>
            <a:fld id="{29CAE5FC-86E1-1448-8EC3-A22E1B31C8C0}" type="slidenum">
              <a:rPr lang="en-US" smtClean="0"/>
              <a:pPr/>
              <a:t>‹N›</a:t>
            </a:fld>
            <a:endParaRPr lang="en-US"/>
          </a:p>
        </p:txBody>
      </p:sp>
      <p:sp>
        <p:nvSpPr>
          <p:cNvPr id="6" name="Title 5">
            <a:extLst>
              <a:ext uri="{FF2B5EF4-FFF2-40B4-BE49-F238E27FC236}">
                <a16:creationId xmlns:a16="http://schemas.microsoft.com/office/drawing/2014/main" id="{CD0D0ACF-8567-7144-854B-B14909F906A0}"/>
              </a:ext>
            </a:extLst>
          </p:cNvPr>
          <p:cNvSpPr>
            <a:spLocks noGrp="1"/>
          </p:cNvSpPr>
          <p:nvPr>
            <p:ph type="title" hasCustomPrompt="1"/>
          </p:nvPr>
        </p:nvSpPr>
        <p:spPr>
          <a:xfrm>
            <a:off x="3332172" y="1383892"/>
            <a:ext cx="5126619" cy="1573161"/>
          </a:xfrm>
        </p:spPr>
        <p:txBody>
          <a:bodyPr/>
          <a:lstStyle>
            <a:lvl1pPr>
              <a:lnSpc>
                <a:spcPts val="2667"/>
              </a:lnSpc>
              <a:defRPr sz="2400">
                <a:solidFill>
                  <a:schemeClr val="accent1"/>
                </a:solidFill>
              </a:defRPr>
            </a:lvl1pPr>
          </a:lstStyle>
          <a:p>
            <a:r>
              <a:rPr lang="en-GB"/>
              <a:t>Divider title goes here.</a:t>
            </a:r>
            <a:br>
              <a:rPr lang="en-GB"/>
            </a:br>
            <a:r>
              <a:rPr lang="en-GB"/>
              <a:t>Lorem ipsum </a:t>
            </a:r>
            <a:r>
              <a:rPr lang="en-GB" err="1"/>
              <a:t>dolor</a:t>
            </a:r>
            <a:r>
              <a:rPr lang="en-GB"/>
              <a:t> sit </a:t>
            </a:r>
            <a:r>
              <a:rPr lang="en-GB" err="1"/>
              <a:t>amet</a:t>
            </a:r>
            <a:r>
              <a:rPr lang="en-GB"/>
              <a:t> </a:t>
            </a:r>
            <a:br>
              <a:rPr lang="en-GB"/>
            </a:br>
            <a:r>
              <a:rPr lang="en-GB" err="1"/>
              <a:t>consecteur</a:t>
            </a:r>
            <a:r>
              <a:rPr lang="en-GB"/>
              <a:t> </a:t>
            </a:r>
            <a:r>
              <a:rPr lang="en-GB" err="1"/>
              <a:t>duis</a:t>
            </a:r>
            <a:r>
              <a:rPr lang="en-GB"/>
              <a:t> </a:t>
            </a:r>
            <a:r>
              <a:rPr lang="en-GB" err="1"/>
              <a:t>isquam</a:t>
            </a:r>
            <a:r>
              <a:rPr lang="en-GB"/>
              <a:t>.</a:t>
            </a:r>
            <a:endParaRPr lang="it-IT"/>
          </a:p>
        </p:txBody>
      </p:sp>
    </p:spTree>
    <p:extLst>
      <p:ext uri="{BB962C8B-B14F-4D97-AF65-F5344CB8AC3E}">
        <p14:creationId xmlns:p14="http://schemas.microsoft.com/office/powerpoint/2010/main" val="85290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_01">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46FBCE-96FB-1448-9BA2-DB22E3636314}"/>
              </a:ext>
            </a:extLst>
          </p:cNvPr>
          <p:cNvSpPr>
            <a:spLocks noGrp="1"/>
          </p:cNvSpPr>
          <p:nvPr>
            <p:ph idx="1"/>
          </p:nvPr>
        </p:nvSpPr>
        <p:spPr>
          <a:xfrm>
            <a:off x="4038600" y="1121462"/>
            <a:ext cx="7315200" cy="4855269"/>
          </a:xfrm>
        </p:spPr>
        <p:txBody>
          <a:bodyPr>
            <a:normAutofit/>
          </a:bodyPr>
          <a:lstStyle>
            <a:lvl1pPr marL="0" indent="0">
              <a:lnSpc>
                <a:spcPts val="3080"/>
              </a:lnSpc>
              <a:buNone/>
              <a:defRPr sz="2400">
                <a:solidFill>
                  <a:srgbClr val="004C45"/>
                </a:solidFill>
                <a:latin typeface="Arial" panose="020B0604020202020204" pitchFamily="34" charset="0"/>
                <a:cs typeface="Arial" panose="020B0604020202020204" pitchFamily="34" charset="0"/>
              </a:defRPr>
            </a:lvl1pPr>
            <a:lvl2pPr marL="457189" indent="0">
              <a:lnSpc>
                <a:spcPts val="3080"/>
              </a:lnSpc>
              <a:buNone/>
              <a:defRPr sz="2400">
                <a:solidFill>
                  <a:srgbClr val="004C45"/>
                </a:solidFill>
                <a:latin typeface="Arial" panose="020B0604020202020204" pitchFamily="34" charset="0"/>
                <a:cs typeface="Arial" panose="020B0604020202020204" pitchFamily="34" charset="0"/>
              </a:defRPr>
            </a:lvl2pPr>
            <a:lvl3pPr marL="914377" indent="0">
              <a:lnSpc>
                <a:spcPts val="3080"/>
              </a:lnSpc>
              <a:buNone/>
              <a:defRPr sz="2400">
                <a:solidFill>
                  <a:srgbClr val="004C45"/>
                </a:solidFill>
                <a:latin typeface="Arial" panose="020B0604020202020204" pitchFamily="34" charset="0"/>
                <a:cs typeface="Arial" panose="020B0604020202020204" pitchFamily="34" charset="0"/>
              </a:defRPr>
            </a:lvl3pPr>
            <a:lvl4pPr marL="1371566" indent="0">
              <a:lnSpc>
                <a:spcPts val="3080"/>
              </a:lnSpc>
              <a:buNone/>
              <a:defRPr sz="2400">
                <a:solidFill>
                  <a:srgbClr val="004C45"/>
                </a:solidFill>
                <a:latin typeface="Arial" panose="020B0604020202020204" pitchFamily="34" charset="0"/>
                <a:cs typeface="Arial" panose="020B0604020202020204" pitchFamily="34" charset="0"/>
              </a:defRPr>
            </a:lvl4pPr>
            <a:lvl5pPr marL="1828754" indent="0">
              <a:lnSpc>
                <a:spcPts val="3080"/>
              </a:lnSpc>
              <a:buNone/>
              <a:defRPr sz="2400">
                <a:solidFill>
                  <a:srgbClr val="004C45"/>
                </a:solidFill>
                <a:latin typeface="Arial" panose="020B0604020202020204" pitchFamily="34" charset="0"/>
                <a:cs typeface="Arial" panose="020B060402020202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65981FA-BE1C-0849-8D9A-AE69905468CC}"/>
              </a:ext>
            </a:extLst>
          </p:cNvPr>
          <p:cNvSpPr>
            <a:spLocks noGrp="1"/>
          </p:cNvSpPr>
          <p:nvPr>
            <p:ph type="ftr" sz="quarter" idx="11"/>
          </p:nvPr>
        </p:nvSpPr>
        <p:spPr>
          <a:xfrm>
            <a:off x="4038600" y="6356351"/>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912EB3F-5181-434E-9A12-76711DC84794}"/>
              </a:ext>
            </a:extLst>
          </p:cNvPr>
          <p:cNvSpPr>
            <a:spLocks noGrp="1"/>
          </p:cNvSpPr>
          <p:nvPr>
            <p:ph type="sldNum" sz="quarter" idx="12"/>
          </p:nvPr>
        </p:nvSpPr>
        <p:spPr>
          <a:xfrm>
            <a:off x="8610600" y="6356351"/>
            <a:ext cx="2743200" cy="365125"/>
          </a:xfrm>
          <a:prstGeom prst="rect">
            <a:avLst/>
          </a:prstGeom>
        </p:spPr>
        <p:txBody>
          <a:bodyPr/>
          <a:lstStyle/>
          <a:p>
            <a:fld id="{7C27309F-0C96-1048-98F7-B11865856A68}" type="slidenum">
              <a:rPr lang="it-IT" smtClean="0"/>
              <a:t>‹N›</a:t>
            </a:fld>
            <a:endParaRPr lang="it-IT"/>
          </a:p>
        </p:txBody>
      </p:sp>
      <p:sp>
        <p:nvSpPr>
          <p:cNvPr id="7" name="Titolo 1">
            <a:extLst>
              <a:ext uri="{FF2B5EF4-FFF2-40B4-BE49-F238E27FC236}">
                <a16:creationId xmlns:a16="http://schemas.microsoft.com/office/drawing/2014/main" id="{F4296B7E-95E7-0640-B603-775C640BB158}"/>
              </a:ext>
            </a:extLst>
          </p:cNvPr>
          <p:cNvSpPr>
            <a:spLocks noGrp="1"/>
          </p:cNvSpPr>
          <p:nvPr>
            <p:ph type="title" hasCustomPrompt="1"/>
          </p:nvPr>
        </p:nvSpPr>
        <p:spPr>
          <a:xfrm>
            <a:off x="838200" y="1121461"/>
            <a:ext cx="2743200" cy="524499"/>
          </a:xfrm>
          <a:prstGeom prst="rect">
            <a:avLst/>
          </a:prstGeom>
        </p:spPr>
        <p:txBody>
          <a:bodyPr>
            <a:noAutofit/>
          </a:bodyPr>
          <a:lstStyle>
            <a:lvl1pPr>
              <a:defRPr sz="4000" b="1">
                <a:solidFill>
                  <a:srgbClr val="004C45"/>
                </a:solidFill>
                <a:latin typeface="Arial" panose="020B0604020202020204" pitchFamily="34" charset="0"/>
                <a:cs typeface="Arial" panose="020B0604020202020204" pitchFamily="34" charset="0"/>
              </a:defRPr>
            </a:lvl1pPr>
          </a:lstStyle>
          <a:p>
            <a:r>
              <a:rPr lang="it-IT"/>
              <a:t>Slide Title</a:t>
            </a:r>
          </a:p>
        </p:txBody>
      </p:sp>
    </p:spTree>
    <p:extLst>
      <p:ext uri="{BB962C8B-B14F-4D97-AF65-F5344CB8AC3E}">
        <p14:creationId xmlns:p14="http://schemas.microsoft.com/office/powerpoint/2010/main" val="204715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53077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rup Blank Slide">
  <p:cSld name="Arup Blank Slide">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318804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6DB422E-875B-4303-83D0-AF3D407BE4BC}"/>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F7F1D85B-4AC4-4A0C-BFD4-BB4AD63FD7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D760C84-CF09-4F01-BE13-11E403FB82A6}"/>
              </a:ext>
            </a:extLst>
          </p:cNvPr>
          <p:cNvSpPr>
            <a:spLocks noGrp="1"/>
          </p:cNvSpPr>
          <p:nvPr>
            <p:ph type="sldNum" sz="quarter" idx="12"/>
          </p:nvPr>
        </p:nvSpPr>
        <p:spPr/>
        <p:txBody>
          <a:bodyPr/>
          <a:lstStyle/>
          <a:p>
            <a:fld id="{0790FCA1-9B03-469A-AE31-D4824A146395}" type="slidenum">
              <a:rPr lang="it-IT" smtClean="0"/>
              <a:t>‹N›</a:t>
            </a:fld>
            <a:endParaRPr lang="it-IT"/>
          </a:p>
        </p:txBody>
      </p:sp>
    </p:spTree>
    <p:extLst>
      <p:ext uri="{BB962C8B-B14F-4D97-AF65-F5344CB8AC3E}">
        <p14:creationId xmlns:p14="http://schemas.microsoft.com/office/powerpoint/2010/main" val="179536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49" y="1413503"/>
            <a:ext cx="11235297" cy="4547051"/>
          </a:xfrm>
        </p:spPr>
        <p:txBody>
          <a:bodyPr numCol="2" spcCol="252000">
            <a:noAutofit/>
          </a:bodyPr>
          <a:lstStyle>
            <a:lvl1pPr>
              <a:lnSpc>
                <a:spcPts val="1467"/>
              </a:lnSpc>
              <a:spcBef>
                <a:spcPts val="0"/>
              </a:spcBef>
              <a:defRPr/>
            </a:lvl1pPr>
            <a:lvl2pPr>
              <a:lnSpc>
                <a:spcPts val="1467"/>
              </a:lnSpc>
              <a:defRPr/>
            </a:lvl2pPr>
            <a:lvl3pPr>
              <a:lnSpc>
                <a:spcPts val="1467"/>
              </a:lnSpc>
              <a:defRPr/>
            </a:lvl3pPr>
            <a:lvl4pPr>
              <a:lnSpc>
                <a:spcPts val="1467"/>
              </a:lnSpc>
              <a:defRPr/>
            </a:lvl4pPr>
            <a:lvl5pPr>
              <a:lnSpc>
                <a:spcPts val="1467"/>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0" name="Title 4">
            <a:extLst>
              <a:ext uri="{FF2B5EF4-FFF2-40B4-BE49-F238E27FC236}">
                <a16:creationId xmlns:a16="http://schemas.microsoft.com/office/drawing/2014/main" id="{CEA2DC6A-120D-DA4A-88E7-1651C6AACD45}"/>
              </a:ext>
            </a:extLst>
          </p:cNvPr>
          <p:cNvSpPr>
            <a:spLocks noGrp="1"/>
          </p:cNvSpPr>
          <p:nvPr>
            <p:ph type="title" hasCustomPrompt="1"/>
          </p:nvPr>
        </p:nvSpPr>
        <p:spPr>
          <a:xfrm>
            <a:off x="478351" y="488117"/>
            <a:ext cx="11235299" cy="318724"/>
          </a:xfrm>
        </p:spPr>
        <p:txBody>
          <a:bodyPr/>
          <a:lstStyle/>
          <a:p>
            <a:r>
              <a:rPr lang="en-GB"/>
              <a:t>Two columns text (1)</a:t>
            </a:r>
            <a:endParaRPr lang="it-IT"/>
          </a:p>
        </p:txBody>
      </p:sp>
      <p:sp>
        <p:nvSpPr>
          <p:cNvPr id="8" name="Text Placeholder 7">
            <a:extLst>
              <a:ext uri="{FF2B5EF4-FFF2-40B4-BE49-F238E27FC236}">
                <a16:creationId xmlns:a16="http://schemas.microsoft.com/office/drawing/2014/main" id="{7B92ECE7-CA88-A542-BF42-969E011F1792}"/>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97735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Intro capitolo _ no occhiello">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BB054F-FBC8-DB4C-AD58-09BCB4C74042}"/>
              </a:ext>
            </a:extLst>
          </p:cNvPr>
          <p:cNvSpPr txBox="1"/>
          <p:nvPr userDrawn="1"/>
        </p:nvSpPr>
        <p:spPr>
          <a:xfrm>
            <a:off x="2406316" y="6485021"/>
            <a:ext cx="0" cy="0"/>
          </a:xfrm>
          <a:prstGeom prst="rect">
            <a:avLst/>
          </a:prstGeom>
        </p:spPr>
        <p:txBody>
          <a:bodyPr vert="horz" wrap="none" lIns="91440" tIns="45720" rIns="91440" bIns="45720" rtlCol="0" anchor="ctr">
            <a:normAutofit fontScale="25000" lnSpcReduction="20000"/>
          </a:bodyPr>
          <a:lstStyle/>
          <a:p>
            <a:pPr algn="l"/>
            <a:endParaRPr lang="it-IT"/>
          </a:p>
        </p:txBody>
      </p:sp>
      <p:sp>
        <p:nvSpPr>
          <p:cNvPr id="5" name="CasellaDiTesto 4">
            <a:extLst>
              <a:ext uri="{FF2B5EF4-FFF2-40B4-BE49-F238E27FC236}">
                <a16:creationId xmlns:a16="http://schemas.microsoft.com/office/drawing/2014/main" id="{A4D02897-A971-3A48-831D-4CAC90AEFC09}"/>
              </a:ext>
            </a:extLst>
          </p:cNvPr>
          <p:cNvSpPr txBox="1"/>
          <p:nvPr userDrawn="1"/>
        </p:nvSpPr>
        <p:spPr>
          <a:xfrm>
            <a:off x="2060294" y="6435524"/>
            <a:ext cx="0" cy="0"/>
          </a:xfrm>
          <a:prstGeom prst="rect">
            <a:avLst/>
          </a:prstGeom>
        </p:spPr>
        <p:txBody>
          <a:bodyPr vert="horz" wrap="none" lIns="91440" tIns="45720" rIns="91440" bIns="45720" rtlCol="0" anchor="ctr">
            <a:normAutofit fontScale="25000" lnSpcReduction="20000"/>
          </a:bodyPr>
          <a:lstStyle/>
          <a:p>
            <a:pPr algn="l"/>
            <a:endParaRPr lang="it-IT"/>
          </a:p>
        </p:txBody>
      </p:sp>
      <p:sp>
        <p:nvSpPr>
          <p:cNvPr id="9" name="Segnaposto testo 4">
            <a:extLst>
              <a:ext uri="{FF2B5EF4-FFF2-40B4-BE49-F238E27FC236}">
                <a16:creationId xmlns:a16="http://schemas.microsoft.com/office/drawing/2014/main" id="{33CB08AF-5696-7A4B-800E-8B6A7D77D9A8}"/>
              </a:ext>
            </a:extLst>
          </p:cNvPr>
          <p:cNvSpPr>
            <a:spLocks noGrp="1"/>
          </p:cNvSpPr>
          <p:nvPr>
            <p:ph type="body" sz="quarter" idx="11" hasCustomPrompt="1"/>
          </p:nvPr>
        </p:nvSpPr>
        <p:spPr>
          <a:xfrm>
            <a:off x="371475" y="188640"/>
            <a:ext cx="11485563" cy="792088"/>
          </a:xfrm>
          <a:prstGeom prst="rect">
            <a:avLst/>
          </a:prstGeom>
        </p:spPr>
        <p:txBody>
          <a:bodyPr>
            <a:normAutofit/>
          </a:bodyPr>
          <a:lstStyle>
            <a:lvl1pPr>
              <a:defRPr lang="it-IT" sz="3500" b="1" i="0" kern="1200" cap="none" baseline="0" dirty="0" smtClean="0">
                <a:solidFill>
                  <a:srgbClr val="010B28"/>
                </a:solidFill>
                <a:latin typeface="Titillium Web" pitchFamily="2" charset="77"/>
                <a:ea typeface="+mj-ea"/>
                <a:cs typeface="Arial" panose="020B0604020202020204" pitchFamily="34" charset="0"/>
              </a:defRPr>
            </a:lvl1pPr>
            <a:lvl2pPr>
              <a:defRPr lang="it-IT" sz="4000" b="1" i="0" kern="1200" cap="none" baseline="0" dirty="0" smtClean="0">
                <a:solidFill>
                  <a:srgbClr val="010B28"/>
                </a:solidFill>
                <a:latin typeface="Montserrat" panose="00000500000000000000" pitchFamily="2" charset="0"/>
                <a:ea typeface="+mj-ea"/>
                <a:cs typeface="+mj-cs"/>
              </a:defRPr>
            </a:lvl2pPr>
          </a:lstStyle>
          <a:p>
            <a:pPr lvl="0"/>
            <a:r>
              <a:rPr lang="it-IT"/>
              <a:t>Fare clic per modificare lo stile del titolo</a:t>
            </a:r>
          </a:p>
        </p:txBody>
      </p:sp>
      <p:sp>
        <p:nvSpPr>
          <p:cNvPr id="7" name="Segnaposto data 6">
            <a:extLst>
              <a:ext uri="{FF2B5EF4-FFF2-40B4-BE49-F238E27FC236}">
                <a16:creationId xmlns:a16="http://schemas.microsoft.com/office/drawing/2014/main" id="{C63C69F1-5CE6-5A4D-BA3A-780C4C8E501B}"/>
              </a:ext>
            </a:extLst>
          </p:cNvPr>
          <p:cNvSpPr>
            <a:spLocks noGrp="1"/>
          </p:cNvSpPr>
          <p:nvPr>
            <p:ph type="dt" sz="half" idx="12"/>
          </p:nvPr>
        </p:nvSpPr>
        <p:spPr/>
        <p:txBody>
          <a:bodyPr/>
          <a:lstStyle/>
          <a:p>
            <a:endParaRPr lang="it-IT"/>
          </a:p>
        </p:txBody>
      </p:sp>
      <p:sp>
        <p:nvSpPr>
          <p:cNvPr id="8" name="Segnaposto piè di pagina 7">
            <a:extLst>
              <a:ext uri="{FF2B5EF4-FFF2-40B4-BE49-F238E27FC236}">
                <a16:creationId xmlns:a16="http://schemas.microsoft.com/office/drawing/2014/main" id="{0D84FBD5-C639-794E-A6D5-C91D31DD556F}"/>
              </a:ext>
            </a:extLst>
          </p:cNvPr>
          <p:cNvSpPr>
            <a:spLocks noGrp="1"/>
          </p:cNvSpPr>
          <p:nvPr>
            <p:ph type="ftr" sz="quarter" idx="13"/>
          </p:nvPr>
        </p:nvSpPr>
        <p:spPr/>
        <p:txBody>
          <a:bodyPr/>
          <a:lstStyle/>
          <a:p>
            <a:endParaRPr lang="it-IT"/>
          </a:p>
        </p:txBody>
      </p:sp>
      <p:sp>
        <p:nvSpPr>
          <p:cNvPr id="10" name="Segnaposto numero diapositiva 9">
            <a:extLst>
              <a:ext uri="{FF2B5EF4-FFF2-40B4-BE49-F238E27FC236}">
                <a16:creationId xmlns:a16="http://schemas.microsoft.com/office/drawing/2014/main" id="{407CB2F4-B1B5-2C46-8A77-D8A209F180B0}"/>
              </a:ext>
            </a:extLst>
          </p:cNvPr>
          <p:cNvSpPr>
            <a:spLocks noGrp="1"/>
          </p:cNvSpPr>
          <p:nvPr>
            <p:ph type="sldNum" sz="quarter" idx="14"/>
          </p:nvPr>
        </p:nvSpPr>
        <p:spPr>
          <a:xfrm>
            <a:off x="9113440" y="6453336"/>
            <a:ext cx="2743200" cy="365125"/>
          </a:xfrm>
        </p:spPr>
        <p:txBody>
          <a:bodyPr/>
          <a:lstStyle>
            <a:lvl1pPr>
              <a:defRPr sz="1100">
                <a:latin typeface="Titillium Web" pitchFamily="2" charset="77"/>
              </a:defRPr>
            </a:lvl1pPr>
          </a:lstStyle>
          <a:p>
            <a:fld id="{9DE64E33-F4D1-9045-8634-9E2D4E4CE3B0}" type="slidenum">
              <a:rPr lang="it-IT" smtClean="0"/>
              <a:pPr/>
              <a:t>‹N›</a:t>
            </a:fld>
            <a:endParaRPr lang="it-IT"/>
          </a:p>
        </p:txBody>
      </p:sp>
    </p:spTree>
    <p:extLst>
      <p:ext uri="{BB962C8B-B14F-4D97-AF65-F5344CB8AC3E}">
        <p14:creationId xmlns:p14="http://schemas.microsoft.com/office/powerpoint/2010/main" val="1659346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Intro capitolo _ no occhiello">
  <p:cSld name="1_Intro capitolo _ no occhiello">
    <p:spTree>
      <p:nvGrpSpPr>
        <p:cNvPr id="1" name="Shape 18"/>
        <p:cNvGrpSpPr/>
        <p:nvPr/>
      </p:nvGrpSpPr>
      <p:grpSpPr>
        <a:xfrm>
          <a:off x="0" y="0"/>
          <a:ext cx="0" cy="0"/>
          <a:chOff x="0" y="0"/>
          <a:chExt cx="0" cy="0"/>
        </a:xfrm>
      </p:grpSpPr>
      <p:sp>
        <p:nvSpPr>
          <p:cNvPr id="19" name="Google Shape;19;p32"/>
          <p:cNvSpPr txBox="1"/>
          <p:nvPr/>
        </p:nvSpPr>
        <p:spPr>
          <a:xfrm>
            <a:off x="2406316" y="6485021"/>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0" name="Google Shape;20;p32"/>
          <p:cNvSpPr txBox="1"/>
          <p:nvPr/>
        </p:nvSpPr>
        <p:spPr>
          <a:xfrm>
            <a:off x="2060294" y="6435524"/>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1" name="Google Shape;2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sldNum" idx="12"/>
          </p:nvPr>
        </p:nvSpPr>
        <p:spPr>
          <a:xfrm>
            <a:off x="9113440" y="645333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a:solidFill>
                  <a:srgbClr val="888888"/>
                </a:solidFill>
                <a:latin typeface="Titillium Web"/>
                <a:ea typeface="Titillium Web"/>
                <a:cs typeface="Titillium Web"/>
                <a:sym typeface="Titillium Web"/>
              </a:defRPr>
            </a:lvl1pPr>
            <a:lvl2pPr marL="0" lvl="1" indent="0" algn="r">
              <a:spcBef>
                <a:spcPts val="0"/>
              </a:spcBef>
              <a:buNone/>
              <a:defRPr sz="1100">
                <a:solidFill>
                  <a:srgbClr val="888888"/>
                </a:solidFill>
                <a:latin typeface="Titillium Web"/>
                <a:ea typeface="Titillium Web"/>
                <a:cs typeface="Titillium Web"/>
                <a:sym typeface="Titillium Web"/>
              </a:defRPr>
            </a:lvl2pPr>
            <a:lvl3pPr marL="0" lvl="2" indent="0" algn="r">
              <a:spcBef>
                <a:spcPts val="0"/>
              </a:spcBef>
              <a:buNone/>
              <a:defRPr sz="1100">
                <a:solidFill>
                  <a:srgbClr val="888888"/>
                </a:solidFill>
                <a:latin typeface="Titillium Web"/>
                <a:ea typeface="Titillium Web"/>
                <a:cs typeface="Titillium Web"/>
                <a:sym typeface="Titillium Web"/>
              </a:defRPr>
            </a:lvl3pPr>
            <a:lvl4pPr marL="0" lvl="3" indent="0" algn="r">
              <a:spcBef>
                <a:spcPts val="0"/>
              </a:spcBef>
              <a:buNone/>
              <a:defRPr sz="1100">
                <a:solidFill>
                  <a:srgbClr val="888888"/>
                </a:solidFill>
                <a:latin typeface="Titillium Web"/>
                <a:ea typeface="Titillium Web"/>
                <a:cs typeface="Titillium Web"/>
                <a:sym typeface="Titillium Web"/>
              </a:defRPr>
            </a:lvl4pPr>
            <a:lvl5pPr marL="0" lvl="4" indent="0" algn="r">
              <a:spcBef>
                <a:spcPts val="0"/>
              </a:spcBef>
              <a:buNone/>
              <a:defRPr sz="1100">
                <a:solidFill>
                  <a:srgbClr val="888888"/>
                </a:solidFill>
                <a:latin typeface="Titillium Web"/>
                <a:ea typeface="Titillium Web"/>
                <a:cs typeface="Titillium Web"/>
                <a:sym typeface="Titillium Web"/>
              </a:defRPr>
            </a:lvl5pPr>
            <a:lvl6pPr marL="0" lvl="5" indent="0" algn="r">
              <a:spcBef>
                <a:spcPts val="0"/>
              </a:spcBef>
              <a:buNone/>
              <a:defRPr sz="1100">
                <a:solidFill>
                  <a:srgbClr val="888888"/>
                </a:solidFill>
                <a:latin typeface="Titillium Web"/>
                <a:ea typeface="Titillium Web"/>
                <a:cs typeface="Titillium Web"/>
                <a:sym typeface="Titillium Web"/>
              </a:defRPr>
            </a:lvl6pPr>
            <a:lvl7pPr marL="0" lvl="6" indent="0" algn="r">
              <a:spcBef>
                <a:spcPts val="0"/>
              </a:spcBef>
              <a:buNone/>
              <a:defRPr sz="1100">
                <a:solidFill>
                  <a:srgbClr val="888888"/>
                </a:solidFill>
                <a:latin typeface="Titillium Web"/>
                <a:ea typeface="Titillium Web"/>
                <a:cs typeface="Titillium Web"/>
                <a:sym typeface="Titillium Web"/>
              </a:defRPr>
            </a:lvl7pPr>
            <a:lvl8pPr marL="0" lvl="7" indent="0" algn="r">
              <a:spcBef>
                <a:spcPts val="0"/>
              </a:spcBef>
              <a:buNone/>
              <a:defRPr sz="1100">
                <a:solidFill>
                  <a:srgbClr val="888888"/>
                </a:solidFill>
                <a:latin typeface="Titillium Web"/>
                <a:ea typeface="Titillium Web"/>
                <a:cs typeface="Titillium Web"/>
                <a:sym typeface="Titillium Web"/>
              </a:defRPr>
            </a:lvl8pPr>
            <a:lvl9pPr marL="0" lvl="8" indent="0" algn="r">
              <a:spcBef>
                <a:spcPts val="0"/>
              </a:spcBef>
              <a:buNone/>
              <a:defRPr sz="1100">
                <a:solidFill>
                  <a:srgbClr val="888888"/>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167206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 Text (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6096000"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6096000"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4"/>
            <a:ext cx="5470165" cy="4601675"/>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itle 4">
            <a:extLst>
              <a:ext uri="{FF2B5EF4-FFF2-40B4-BE49-F238E27FC236}">
                <a16:creationId xmlns:a16="http://schemas.microsoft.com/office/drawing/2014/main" id="{0D837255-ECD7-9343-86F1-6B2F5D711DBD}"/>
              </a:ext>
            </a:extLst>
          </p:cNvPr>
          <p:cNvSpPr>
            <a:spLocks noGrp="1"/>
          </p:cNvSpPr>
          <p:nvPr>
            <p:ph type="title" hasCustomPrompt="1"/>
          </p:nvPr>
        </p:nvSpPr>
        <p:spPr>
          <a:xfrm>
            <a:off x="478351" y="488117"/>
            <a:ext cx="11235299" cy="318724"/>
          </a:xfrm>
        </p:spPr>
        <p:txBody>
          <a:bodyPr/>
          <a:lstStyle/>
          <a:p>
            <a:r>
              <a:rPr lang="en-GB"/>
              <a:t>Photo + text (1)</a:t>
            </a:r>
            <a:endParaRPr lang="it-IT"/>
          </a:p>
        </p:txBody>
      </p:sp>
      <p:sp>
        <p:nvSpPr>
          <p:cNvPr id="13" name="Text Placeholder 7">
            <a:extLst>
              <a:ext uri="{FF2B5EF4-FFF2-40B4-BE49-F238E27FC236}">
                <a16:creationId xmlns:a16="http://schemas.microsoft.com/office/drawing/2014/main" id="{B994DFAE-F08D-4249-838C-5B6DECB8A9B4}"/>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39262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Photo (2)">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6243480" y="1413505"/>
            <a:ext cx="5470165" cy="4601673"/>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EC0A940C-0182-DA45-B952-AD72B97964F3}"/>
              </a:ext>
            </a:extLst>
          </p:cNvPr>
          <p:cNvSpPr>
            <a:spLocks noGrp="1"/>
          </p:cNvSpPr>
          <p:nvPr>
            <p:ph type="title" hasCustomPrompt="1"/>
          </p:nvPr>
        </p:nvSpPr>
        <p:spPr>
          <a:xfrm>
            <a:off x="478351" y="488117"/>
            <a:ext cx="11235299" cy="318724"/>
          </a:xfrm>
        </p:spPr>
        <p:txBody>
          <a:bodyPr/>
          <a:lstStyle/>
          <a:p>
            <a:r>
              <a:rPr lang="en-GB"/>
              <a:t>Photo + text (2)</a:t>
            </a:r>
            <a:endParaRPr lang="it-IT"/>
          </a:p>
        </p:txBody>
      </p:sp>
      <p:sp>
        <p:nvSpPr>
          <p:cNvPr id="10" name="Text Placeholder 7">
            <a:extLst>
              <a:ext uri="{FF2B5EF4-FFF2-40B4-BE49-F238E27FC236}">
                <a16:creationId xmlns:a16="http://schemas.microsoft.com/office/drawing/2014/main" id="{DB8F10C0-082E-BC43-8BC3-6E24151EA2A2}"/>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9304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hoto (3)">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5617645" cy="1280536"/>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5">
            <a:extLst>
              <a:ext uri="{FF2B5EF4-FFF2-40B4-BE49-F238E27FC236}">
                <a16:creationId xmlns:a16="http://schemas.microsoft.com/office/drawing/2014/main" id="{8BD14DAF-35AA-AA47-99C3-5289B7ABE946}"/>
              </a:ext>
            </a:extLst>
          </p:cNvPr>
          <p:cNvSpPr>
            <a:spLocks noGrp="1"/>
          </p:cNvSpPr>
          <p:nvPr>
            <p:ph type="body" sz="quarter" idx="16" hasCustomPrompt="1"/>
          </p:nvPr>
        </p:nvSpPr>
        <p:spPr>
          <a:xfrm>
            <a:off x="478355" y="2780189"/>
            <a:ext cx="5617645" cy="3234991"/>
          </a:xfrm>
        </p:spPr>
        <p:txBody>
          <a:bodyPr numCol="1" spcCol="0">
            <a:noAutofit/>
          </a:bodyPr>
          <a:lstStyle>
            <a:lvl1pPr marL="228594" indent="-228594">
              <a:lnSpc>
                <a:spcPts val="1467"/>
              </a:lnSpc>
              <a:spcBef>
                <a:spcPts val="0"/>
              </a:spcBef>
              <a:buClr>
                <a:schemeClr val="accent1"/>
              </a:buClr>
              <a:buSzPct val="130000"/>
              <a:buFont typeface="Arial" panose="020B0604020202020204" pitchFamily="34" charset="0"/>
              <a:buChar char="•"/>
              <a:defRPr sz="1133"/>
            </a:lvl1pPr>
            <a:lvl2pPr marL="749911" indent="-228594">
              <a:lnSpc>
                <a:spcPts val="1467"/>
              </a:lnSpc>
              <a:buClr>
                <a:schemeClr val="accent1"/>
              </a:buClr>
              <a:buSzPct val="130000"/>
              <a:buFont typeface="Arial" panose="020B0604020202020204" pitchFamily="34" charset="0"/>
              <a:buChar char="•"/>
              <a:defRPr sz="1133"/>
            </a:lvl2pPr>
            <a:lvl3pPr marL="1271228" indent="-228594">
              <a:lnSpc>
                <a:spcPts val="1467"/>
              </a:lnSpc>
              <a:buClr>
                <a:schemeClr val="accent1"/>
              </a:buClr>
              <a:buSzPct val="130000"/>
              <a:buFont typeface="Arial" panose="020B0604020202020204" pitchFamily="34" charset="0"/>
              <a:buChar char="•"/>
              <a:defRPr sz="1133"/>
            </a:lvl3pPr>
            <a:lvl4pPr marL="1792545" indent="-228594">
              <a:lnSpc>
                <a:spcPts val="1467"/>
              </a:lnSpc>
              <a:buClr>
                <a:schemeClr val="accent1"/>
              </a:buClr>
              <a:buSzPct val="130000"/>
              <a:buFont typeface="Arial" panose="020B0604020202020204" pitchFamily="34" charset="0"/>
              <a:buChar char="•"/>
              <a:defRPr sz="1133"/>
            </a:lvl4pPr>
            <a:lvl5pPr marL="2313862" indent="-228594">
              <a:lnSpc>
                <a:spcPts val="1467"/>
              </a:lnSpc>
              <a:buClr>
                <a:schemeClr val="accent1"/>
              </a:buClr>
              <a:buSzPct val="130000"/>
              <a:buFont typeface="Arial" panose="020B0604020202020204" pitchFamily="34" charset="0"/>
              <a:buChar char="•"/>
              <a:defRPr sz="1133"/>
            </a:lvl5pPr>
          </a:lstStyle>
          <a:p>
            <a:pPr lvl="0"/>
            <a:r>
              <a:rPr lang="en-GB"/>
              <a:t>Click to edit Master text styles </a:t>
            </a:r>
            <a:r>
              <a:rPr lang="en-GB" err="1"/>
              <a:t>fhgohfohg</a:t>
            </a:r>
            <a:r>
              <a:rPr lang="en-GB"/>
              <a:t> </a:t>
            </a:r>
            <a:r>
              <a:rPr lang="en-GB" err="1"/>
              <a:t>ofg</a:t>
            </a:r>
            <a:r>
              <a:rPr lang="en-GB"/>
              <a:t> </a:t>
            </a:r>
            <a:r>
              <a:rPr lang="en-GB" err="1"/>
              <a:t>hfhgohfogfo</a:t>
            </a:r>
            <a:r>
              <a:rPr lang="en-GB"/>
              <a:t> </a:t>
            </a:r>
            <a:r>
              <a:rPr lang="en-GB" err="1"/>
              <a:t>hghfogho</a:t>
            </a:r>
            <a:endParaRPr lang="en-GB"/>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6243480" y="1413506"/>
            <a:ext cx="5470165" cy="2263759"/>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0" name="Text Placeholder 7">
            <a:extLst>
              <a:ext uri="{FF2B5EF4-FFF2-40B4-BE49-F238E27FC236}">
                <a16:creationId xmlns:a16="http://schemas.microsoft.com/office/drawing/2014/main" id="{5CEBF4CB-ED72-8442-A9CE-D09EED6D4FEB}"/>
              </a:ext>
            </a:extLst>
          </p:cNvPr>
          <p:cNvSpPr>
            <a:spLocks noGrp="1"/>
          </p:cNvSpPr>
          <p:nvPr>
            <p:ph idx="17" hasCustomPrompt="1"/>
          </p:nvPr>
        </p:nvSpPr>
        <p:spPr>
          <a:xfrm>
            <a:off x="6243481" y="3844413"/>
            <a:ext cx="2644881" cy="216309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ext Placeholder 7">
            <a:extLst>
              <a:ext uri="{FF2B5EF4-FFF2-40B4-BE49-F238E27FC236}">
                <a16:creationId xmlns:a16="http://schemas.microsoft.com/office/drawing/2014/main" id="{B52F8F2F-F583-A94C-9429-989609FD42C0}"/>
              </a:ext>
            </a:extLst>
          </p:cNvPr>
          <p:cNvSpPr>
            <a:spLocks noGrp="1"/>
          </p:cNvSpPr>
          <p:nvPr>
            <p:ph idx="18" hasCustomPrompt="1"/>
          </p:nvPr>
        </p:nvSpPr>
        <p:spPr>
          <a:xfrm>
            <a:off x="9068765" y="3844413"/>
            <a:ext cx="2644881" cy="2163097"/>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674A8ED6-F104-4B4F-9289-53A193CAA848}"/>
              </a:ext>
            </a:extLst>
          </p:cNvPr>
          <p:cNvSpPr>
            <a:spLocks noGrp="1"/>
          </p:cNvSpPr>
          <p:nvPr>
            <p:ph type="title" hasCustomPrompt="1"/>
          </p:nvPr>
        </p:nvSpPr>
        <p:spPr>
          <a:xfrm>
            <a:off x="478351" y="488117"/>
            <a:ext cx="11235299" cy="318724"/>
          </a:xfrm>
        </p:spPr>
        <p:txBody>
          <a:bodyPr/>
          <a:lstStyle/>
          <a:p>
            <a:r>
              <a:rPr lang="en-GB"/>
              <a:t>Photo + text (3)</a:t>
            </a:r>
            <a:endParaRPr lang="it-IT"/>
          </a:p>
        </p:txBody>
      </p:sp>
      <p:sp>
        <p:nvSpPr>
          <p:cNvPr id="3" name="Footer Placeholder 2">
            <a:extLst>
              <a:ext uri="{FF2B5EF4-FFF2-40B4-BE49-F238E27FC236}">
                <a16:creationId xmlns:a16="http://schemas.microsoft.com/office/drawing/2014/main" id="{9171ADE7-8377-9642-91CA-7EB4FD7BBFE9}"/>
              </a:ext>
            </a:extLst>
          </p:cNvPr>
          <p:cNvSpPr>
            <a:spLocks noGrp="1"/>
          </p:cNvSpPr>
          <p:nvPr>
            <p:ph type="ftr" sz="quarter" idx="19"/>
          </p:nvPr>
        </p:nvSpPr>
        <p:spPr/>
        <p:txBody>
          <a:bodyPr/>
          <a:lstStyle/>
          <a:p>
            <a:endParaRPr lang="en-US"/>
          </a:p>
        </p:txBody>
      </p:sp>
      <p:sp>
        <p:nvSpPr>
          <p:cNvPr id="5" name="Slide Number Placeholder 4">
            <a:extLst>
              <a:ext uri="{FF2B5EF4-FFF2-40B4-BE49-F238E27FC236}">
                <a16:creationId xmlns:a16="http://schemas.microsoft.com/office/drawing/2014/main" id="{0FA1E4F2-AD49-CB41-B932-C6EABC168C58}"/>
              </a:ext>
            </a:extLst>
          </p:cNvPr>
          <p:cNvSpPr>
            <a:spLocks noGrp="1"/>
          </p:cNvSpPr>
          <p:nvPr>
            <p:ph type="sldNum" sz="quarter" idx="20"/>
          </p:nvPr>
        </p:nvSpPr>
        <p:spPr/>
        <p:txBody>
          <a:bodyPr/>
          <a:lstStyle/>
          <a:p>
            <a:fld id="{29CAE5FC-86E1-1448-8EC3-A22E1B31C8C0}" type="slidenum">
              <a:rPr lang="en-US" smtClean="0"/>
              <a:pPr/>
              <a:t>‹N›</a:t>
            </a:fld>
            <a:endParaRPr lang="en-US"/>
          </a:p>
        </p:txBody>
      </p:sp>
      <p:sp>
        <p:nvSpPr>
          <p:cNvPr id="15" name="Text Placeholder 7">
            <a:extLst>
              <a:ext uri="{FF2B5EF4-FFF2-40B4-BE49-F238E27FC236}">
                <a16:creationId xmlns:a16="http://schemas.microsoft.com/office/drawing/2014/main" id="{1B1A17AB-4689-F44F-B2D4-F14F5BB2E8C6}"/>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69147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hoto (4)">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2638471" cy="4594005"/>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3332173" y="1413506"/>
            <a:ext cx="8381473"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0" name="Title 4">
            <a:extLst>
              <a:ext uri="{FF2B5EF4-FFF2-40B4-BE49-F238E27FC236}">
                <a16:creationId xmlns:a16="http://schemas.microsoft.com/office/drawing/2014/main" id="{2105D189-A5D9-9E4D-8725-9C3AEE34D365}"/>
              </a:ext>
            </a:extLst>
          </p:cNvPr>
          <p:cNvSpPr>
            <a:spLocks noGrp="1"/>
          </p:cNvSpPr>
          <p:nvPr>
            <p:ph type="title" hasCustomPrompt="1"/>
          </p:nvPr>
        </p:nvSpPr>
        <p:spPr>
          <a:xfrm>
            <a:off x="478351" y="488117"/>
            <a:ext cx="11235299" cy="318724"/>
          </a:xfrm>
        </p:spPr>
        <p:txBody>
          <a:bodyPr/>
          <a:lstStyle/>
          <a:p>
            <a:r>
              <a:rPr lang="en-GB"/>
              <a:t>Photo + text (4)</a:t>
            </a:r>
            <a:endParaRPr lang="it-IT"/>
          </a:p>
        </p:txBody>
      </p:sp>
      <p:sp>
        <p:nvSpPr>
          <p:cNvPr id="3" name="Footer Placeholder 2">
            <a:extLst>
              <a:ext uri="{FF2B5EF4-FFF2-40B4-BE49-F238E27FC236}">
                <a16:creationId xmlns:a16="http://schemas.microsoft.com/office/drawing/2014/main" id="{688EB906-37EE-5745-99FD-103D5B4F4C23}"/>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63DA97DA-2D34-B041-86B4-AC77E0804201}"/>
              </a:ext>
            </a:extLst>
          </p:cNvPr>
          <p:cNvSpPr>
            <a:spLocks noGrp="1"/>
          </p:cNvSpPr>
          <p:nvPr>
            <p:ph type="sldNum" sz="quarter" idx="16"/>
          </p:nvPr>
        </p:nvSpPr>
        <p:spPr/>
        <p:txBody>
          <a:bodyPr/>
          <a:lstStyle/>
          <a:p>
            <a:fld id="{29CAE5FC-86E1-1448-8EC3-A22E1B31C8C0}" type="slidenum">
              <a:rPr lang="en-US" smtClean="0"/>
              <a:pPr/>
              <a:t>‹N›</a:t>
            </a:fld>
            <a:endParaRPr lang="en-US"/>
          </a:p>
        </p:txBody>
      </p:sp>
      <p:sp>
        <p:nvSpPr>
          <p:cNvPr id="12" name="Text Placeholder 7">
            <a:extLst>
              <a:ext uri="{FF2B5EF4-FFF2-40B4-BE49-F238E27FC236}">
                <a16:creationId xmlns:a16="http://schemas.microsoft.com/office/drawing/2014/main" id="{3402F7B7-A64C-1840-A09E-694BF405A5A5}"/>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260063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hoto (5)">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6" name="Text Placeholder 5">
            <a:extLst>
              <a:ext uri="{FF2B5EF4-FFF2-40B4-BE49-F238E27FC236}">
                <a16:creationId xmlns:a16="http://schemas.microsoft.com/office/drawing/2014/main" id="{8B682021-66CB-6844-B266-2B35472BECB3}"/>
              </a:ext>
            </a:extLst>
          </p:cNvPr>
          <p:cNvSpPr>
            <a:spLocks noGrp="1"/>
          </p:cNvSpPr>
          <p:nvPr>
            <p:ph type="body" sz="quarter" idx="12"/>
          </p:nvPr>
        </p:nvSpPr>
        <p:spPr>
          <a:xfrm>
            <a:off x="478355" y="1413504"/>
            <a:ext cx="2638471" cy="4594005"/>
          </a:xfrm>
        </p:spPr>
        <p:txBody>
          <a:bodyPr numCol="1" spcCol="0">
            <a:noAutofit/>
          </a:bodyPr>
          <a:lstStyle>
            <a:lvl1pPr>
              <a:lnSpc>
                <a:spcPts val="1467"/>
              </a:lnSpc>
              <a:spcBef>
                <a:spcPts val="0"/>
              </a:spcBef>
              <a:defRPr sz="1133"/>
            </a:lvl1pPr>
            <a:lvl2pPr>
              <a:lnSpc>
                <a:spcPts val="1467"/>
              </a:lnSpc>
              <a:defRPr sz="1133"/>
            </a:lvl2pPr>
            <a:lvl3pPr>
              <a:lnSpc>
                <a:spcPts val="1467"/>
              </a:lnSpc>
              <a:defRPr sz="1133"/>
            </a:lvl3pPr>
            <a:lvl4pPr>
              <a:lnSpc>
                <a:spcPts val="1467"/>
              </a:lnSpc>
              <a:defRPr sz="1133"/>
            </a:lvl4pPr>
            <a:lvl5pPr>
              <a:lnSpc>
                <a:spcPts val="1467"/>
              </a:lnSpc>
              <a:defRPr sz="1133"/>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3332174" y="1413506"/>
            <a:ext cx="5546357"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ext Placeholder 7">
            <a:extLst>
              <a:ext uri="{FF2B5EF4-FFF2-40B4-BE49-F238E27FC236}">
                <a16:creationId xmlns:a16="http://schemas.microsoft.com/office/drawing/2014/main" id="{EC40464E-C4F6-B542-936C-2748CD05EBA1}"/>
              </a:ext>
            </a:extLst>
          </p:cNvPr>
          <p:cNvSpPr>
            <a:spLocks noGrp="1"/>
          </p:cNvSpPr>
          <p:nvPr>
            <p:ph idx="17" hasCustomPrompt="1"/>
          </p:nvPr>
        </p:nvSpPr>
        <p:spPr>
          <a:xfrm>
            <a:off x="9016181"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itle 4">
            <a:extLst>
              <a:ext uri="{FF2B5EF4-FFF2-40B4-BE49-F238E27FC236}">
                <a16:creationId xmlns:a16="http://schemas.microsoft.com/office/drawing/2014/main" id="{66700626-A137-1E4D-A640-4768EF19333C}"/>
              </a:ext>
            </a:extLst>
          </p:cNvPr>
          <p:cNvSpPr>
            <a:spLocks noGrp="1"/>
          </p:cNvSpPr>
          <p:nvPr>
            <p:ph type="title" hasCustomPrompt="1"/>
          </p:nvPr>
        </p:nvSpPr>
        <p:spPr>
          <a:xfrm>
            <a:off x="478351" y="488117"/>
            <a:ext cx="11235299" cy="318724"/>
          </a:xfrm>
        </p:spPr>
        <p:txBody>
          <a:bodyPr/>
          <a:lstStyle/>
          <a:p>
            <a:r>
              <a:rPr lang="en-GB"/>
              <a:t>Photo + text (5)</a:t>
            </a:r>
            <a:endParaRPr lang="it-IT"/>
          </a:p>
        </p:txBody>
      </p:sp>
      <p:sp>
        <p:nvSpPr>
          <p:cNvPr id="15" name="Text Placeholder 7">
            <a:extLst>
              <a:ext uri="{FF2B5EF4-FFF2-40B4-BE49-F238E27FC236}">
                <a16:creationId xmlns:a16="http://schemas.microsoft.com/office/drawing/2014/main" id="{CB12DD6F-C2DF-2847-872C-CCED25E39906}"/>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32320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Gallery (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6"/>
            <a:ext cx="5546357"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4594003"/>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ext Placeholder 7">
            <a:extLst>
              <a:ext uri="{FF2B5EF4-FFF2-40B4-BE49-F238E27FC236}">
                <a16:creationId xmlns:a16="http://schemas.microsoft.com/office/drawing/2014/main" id="{0E7E4B69-15FE-0A46-B3F5-910E635218BB}"/>
              </a:ext>
            </a:extLst>
          </p:cNvPr>
          <p:cNvSpPr>
            <a:spLocks noGrp="1"/>
          </p:cNvSpPr>
          <p:nvPr>
            <p:ph idx="18" hasCustomPrompt="1"/>
          </p:nvPr>
        </p:nvSpPr>
        <p:spPr>
          <a:xfrm>
            <a:off x="6174658"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4" name="Text Placeholder 7">
            <a:extLst>
              <a:ext uri="{FF2B5EF4-FFF2-40B4-BE49-F238E27FC236}">
                <a16:creationId xmlns:a16="http://schemas.microsoft.com/office/drawing/2014/main" id="{F127793F-B095-B242-8B6E-5C2B87B2B5B8}"/>
              </a:ext>
            </a:extLst>
          </p:cNvPr>
          <p:cNvSpPr>
            <a:spLocks noGrp="1"/>
          </p:cNvSpPr>
          <p:nvPr>
            <p:ph idx="19" hasCustomPrompt="1"/>
          </p:nvPr>
        </p:nvSpPr>
        <p:spPr>
          <a:xfrm>
            <a:off x="6174658"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6" name="Title 4">
            <a:extLst>
              <a:ext uri="{FF2B5EF4-FFF2-40B4-BE49-F238E27FC236}">
                <a16:creationId xmlns:a16="http://schemas.microsoft.com/office/drawing/2014/main" id="{929033C0-1DD6-2D4A-A337-408FAF1F608F}"/>
              </a:ext>
            </a:extLst>
          </p:cNvPr>
          <p:cNvSpPr>
            <a:spLocks noGrp="1"/>
          </p:cNvSpPr>
          <p:nvPr>
            <p:ph type="title" hasCustomPrompt="1"/>
          </p:nvPr>
        </p:nvSpPr>
        <p:spPr>
          <a:xfrm>
            <a:off x="478351" y="488117"/>
            <a:ext cx="11235299" cy="318724"/>
          </a:xfrm>
        </p:spPr>
        <p:txBody>
          <a:bodyPr/>
          <a:lstStyle/>
          <a:p>
            <a:r>
              <a:rPr lang="en-GB"/>
              <a:t>Photo Gallery (1)</a:t>
            </a:r>
            <a:endParaRPr lang="it-IT"/>
          </a:p>
        </p:txBody>
      </p:sp>
      <p:sp>
        <p:nvSpPr>
          <p:cNvPr id="17" name="Text Placeholder 7">
            <a:extLst>
              <a:ext uri="{FF2B5EF4-FFF2-40B4-BE49-F238E27FC236}">
                <a16:creationId xmlns:a16="http://schemas.microsoft.com/office/drawing/2014/main" id="{788CABBA-DBA3-CB47-96BC-901443082EAF}"/>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04003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Gallery (2)">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B2C6B2-5A66-DB4F-95D9-6FA2A371882F}"/>
              </a:ext>
            </a:extLst>
          </p:cNvPr>
          <p:cNvSpPr>
            <a:spLocks noGrp="1"/>
          </p:cNvSpPr>
          <p:nvPr>
            <p:ph type="ftr" sz="quarter" idx="11"/>
          </p:nvPr>
        </p:nvSpPr>
        <p:spPr/>
        <p:txBody>
          <a:bodyPr/>
          <a:lstStyle/>
          <a:p>
            <a:endParaRPr lang="it-IT" noProof="0"/>
          </a:p>
        </p:txBody>
      </p:sp>
      <p:sp>
        <p:nvSpPr>
          <p:cNvPr id="7" name="Slide Number Placeholder 6">
            <a:extLst>
              <a:ext uri="{FF2B5EF4-FFF2-40B4-BE49-F238E27FC236}">
                <a16:creationId xmlns:a16="http://schemas.microsoft.com/office/drawing/2014/main" id="{C45070FE-96FC-864C-8EFB-C1E17B14FDA6}"/>
              </a:ext>
            </a:extLst>
          </p:cNvPr>
          <p:cNvSpPr>
            <a:spLocks noGrp="1"/>
          </p:cNvSpPr>
          <p:nvPr>
            <p:ph type="sldNum" sz="quarter" idx="13"/>
          </p:nvPr>
        </p:nvSpPr>
        <p:spPr/>
        <p:txBody>
          <a:bodyPr/>
          <a:lstStyle/>
          <a:p>
            <a:fld id="{29CAE5FC-86E1-1448-8EC3-A22E1B31C8C0}" type="slidenum">
              <a:rPr lang="it-IT" noProof="0" smtClean="0"/>
              <a:pPr/>
              <a:t>‹N›</a:t>
            </a:fld>
            <a:endParaRPr lang="it-IT" noProof="0"/>
          </a:p>
        </p:txBody>
      </p:sp>
      <p:sp>
        <p:nvSpPr>
          <p:cNvPr id="11" name="Text Placeholder 7">
            <a:extLst>
              <a:ext uri="{FF2B5EF4-FFF2-40B4-BE49-F238E27FC236}">
                <a16:creationId xmlns:a16="http://schemas.microsoft.com/office/drawing/2014/main" id="{D332CA8F-7A90-3A48-A610-5BD2CC106C39}"/>
              </a:ext>
            </a:extLst>
          </p:cNvPr>
          <p:cNvSpPr>
            <a:spLocks noGrp="1"/>
          </p:cNvSpPr>
          <p:nvPr>
            <p:ph idx="1" hasCustomPrompt="1"/>
          </p:nvPr>
        </p:nvSpPr>
        <p:spPr>
          <a:xfrm>
            <a:off x="478351" y="1413506"/>
            <a:ext cx="8331352" cy="4594004"/>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9" name="Text Placeholder 7">
            <a:extLst>
              <a:ext uri="{FF2B5EF4-FFF2-40B4-BE49-F238E27FC236}">
                <a16:creationId xmlns:a16="http://schemas.microsoft.com/office/drawing/2014/main" id="{DBD3A29C-59A5-7A41-BDA3-4D0AF2C6A038}"/>
              </a:ext>
            </a:extLst>
          </p:cNvPr>
          <p:cNvSpPr>
            <a:spLocks noGrp="1"/>
          </p:cNvSpPr>
          <p:nvPr>
            <p:ph idx="16" hasCustomPrompt="1"/>
          </p:nvPr>
        </p:nvSpPr>
        <p:spPr>
          <a:xfrm>
            <a:off x="9016181" y="1413507"/>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2" name="Text Placeholder 7">
            <a:extLst>
              <a:ext uri="{FF2B5EF4-FFF2-40B4-BE49-F238E27FC236}">
                <a16:creationId xmlns:a16="http://schemas.microsoft.com/office/drawing/2014/main" id="{EC40464E-C4F6-B542-936C-2748CD05EBA1}"/>
              </a:ext>
            </a:extLst>
          </p:cNvPr>
          <p:cNvSpPr>
            <a:spLocks noGrp="1"/>
          </p:cNvSpPr>
          <p:nvPr>
            <p:ph idx="17" hasCustomPrompt="1"/>
          </p:nvPr>
        </p:nvSpPr>
        <p:spPr>
          <a:xfrm>
            <a:off x="9016181" y="3842074"/>
            <a:ext cx="2697465" cy="2175268"/>
          </a:xfrm>
          <a:prstGeom prst="rect">
            <a:avLst/>
          </a:prstGeom>
          <a:solidFill>
            <a:schemeClr val="bg2">
              <a:lumMod val="95000"/>
            </a:schemeClr>
          </a:solidFill>
        </p:spPr>
        <p:txBody>
          <a:bodyPr vert="horz" lIns="0" tIns="0" rIns="0" bIns="0" rtlCol="0">
            <a:normAutofit/>
          </a:bodyPr>
          <a:lstStyle>
            <a:lvl1pPr>
              <a:defRPr sz="1067" i="1">
                <a:solidFill>
                  <a:schemeClr val="accent4"/>
                </a:solidFill>
              </a:defRPr>
            </a:lvl1pPr>
          </a:lstStyle>
          <a:p>
            <a:pPr lvl="0"/>
            <a:r>
              <a:rPr lang="en-GB"/>
              <a:t>click one of the icons to insert an element</a:t>
            </a:r>
            <a:endParaRPr lang="en-US"/>
          </a:p>
        </p:txBody>
      </p:sp>
      <p:sp>
        <p:nvSpPr>
          <p:cNvPr id="13" name="Title 4">
            <a:extLst>
              <a:ext uri="{FF2B5EF4-FFF2-40B4-BE49-F238E27FC236}">
                <a16:creationId xmlns:a16="http://schemas.microsoft.com/office/drawing/2014/main" id="{BCCFFC86-C73F-CA4D-943D-33E266B2A469}"/>
              </a:ext>
            </a:extLst>
          </p:cNvPr>
          <p:cNvSpPr>
            <a:spLocks noGrp="1"/>
          </p:cNvSpPr>
          <p:nvPr>
            <p:ph type="title" hasCustomPrompt="1"/>
          </p:nvPr>
        </p:nvSpPr>
        <p:spPr>
          <a:xfrm>
            <a:off x="478351" y="488117"/>
            <a:ext cx="11235299" cy="318724"/>
          </a:xfrm>
        </p:spPr>
        <p:txBody>
          <a:bodyPr/>
          <a:lstStyle/>
          <a:p>
            <a:r>
              <a:rPr lang="en-GB"/>
              <a:t>Photo Gallery (2)</a:t>
            </a:r>
            <a:endParaRPr lang="it-IT"/>
          </a:p>
        </p:txBody>
      </p:sp>
      <p:sp>
        <p:nvSpPr>
          <p:cNvPr id="14" name="Text Placeholder 7">
            <a:extLst>
              <a:ext uri="{FF2B5EF4-FFF2-40B4-BE49-F238E27FC236}">
                <a16:creationId xmlns:a16="http://schemas.microsoft.com/office/drawing/2014/main" id="{579A7751-9425-9748-A8E7-3A822CF5C9A0}"/>
              </a:ext>
            </a:extLst>
          </p:cNvPr>
          <p:cNvSpPr>
            <a:spLocks noGrp="1"/>
          </p:cNvSpPr>
          <p:nvPr>
            <p:ph type="body" sz="quarter" idx="14" hasCustomPrompt="1"/>
          </p:nvPr>
        </p:nvSpPr>
        <p:spPr>
          <a:xfrm>
            <a:off x="478352" y="892381"/>
            <a:ext cx="11235745" cy="318723"/>
          </a:xfrm>
        </p:spPr>
        <p:txBody>
          <a:bodyPr>
            <a:noAutofit/>
          </a:bodyPr>
          <a:lstStyle>
            <a:lvl1pPr>
              <a:lnSpc>
                <a:spcPts val="1600"/>
              </a:lnSpc>
              <a:defRPr sz="1467" kern="0" spc="27" baseline="0">
                <a:solidFill>
                  <a:schemeClr val="accent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it-IT" noProof="0"/>
              <a:t>Sub-</a:t>
            </a:r>
            <a:r>
              <a:rPr lang="it-IT" noProof="0" err="1"/>
              <a:t>title</a:t>
            </a:r>
            <a:r>
              <a:rPr lang="it-IT" noProof="0"/>
              <a:t> </a:t>
            </a:r>
            <a:r>
              <a:rPr lang="it-IT" noProof="0" err="1"/>
              <a:t>if</a:t>
            </a:r>
            <a:r>
              <a:rPr lang="it-IT" noProof="0"/>
              <a:t> </a:t>
            </a:r>
            <a:r>
              <a:rPr lang="it-IT" noProof="0" err="1"/>
              <a:t>present</a:t>
            </a:r>
            <a:r>
              <a:rPr lang="it-IT" noProof="0"/>
              <a:t> </a:t>
            </a:r>
            <a:r>
              <a:rPr lang="it-IT" noProof="0" err="1"/>
              <a:t>goes</a:t>
            </a:r>
            <a:r>
              <a:rPr lang="it-IT" noProof="0"/>
              <a:t> </a:t>
            </a:r>
            <a:r>
              <a:rPr lang="it-IT" noProof="0" err="1"/>
              <a:t>here</a:t>
            </a:r>
            <a:endParaRPr lang="it-IT" noProof="0"/>
          </a:p>
        </p:txBody>
      </p:sp>
    </p:spTree>
    <p:extLst>
      <p:ext uri="{BB962C8B-B14F-4D97-AF65-F5344CB8AC3E}">
        <p14:creationId xmlns:p14="http://schemas.microsoft.com/office/powerpoint/2010/main" val="13400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78351" y="488117"/>
            <a:ext cx="11235299" cy="318724"/>
          </a:xfrm>
          <a:prstGeom prst="rect">
            <a:avLst/>
          </a:prstGeom>
        </p:spPr>
        <p:txBody>
          <a:bodyPr vert="horz" lIns="0" tIns="0" rIns="0" bIns="0" rtlCol="0" anchor="t" anchorCtr="0">
            <a:noAutofit/>
          </a:bodyPr>
          <a:lstStyle/>
          <a:p>
            <a:r>
              <a:rPr lang="en-GB" noProof="0"/>
              <a:t>Title goes here</a:t>
            </a:r>
          </a:p>
        </p:txBody>
      </p:sp>
      <p:sp>
        <p:nvSpPr>
          <p:cNvPr id="6" name="Footer Placeholder 5">
            <a:extLst>
              <a:ext uri="{FF2B5EF4-FFF2-40B4-BE49-F238E27FC236}">
                <a16:creationId xmlns:a16="http://schemas.microsoft.com/office/drawing/2014/main" id="{B5A09A5F-92E4-9446-809F-D2A36B20D8E6}"/>
              </a:ext>
            </a:extLst>
          </p:cNvPr>
          <p:cNvSpPr>
            <a:spLocks noGrp="1"/>
          </p:cNvSpPr>
          <p:nvPr>
            <p:ph type="ftr" sz="quarter" idx="3"/>
          </p:nvPr>
        </p:nvSpPr>
        <p:spPr>
          <a:xfrm>
            <a:off x="3332173" y="6350533"/>
            <a:ext cx="4114687" cy="222072"/>
          </a:xfrm>
          <a:prstGeom prst="rect">
            <a:avLst/>
          </a:prstGeom>
        </p:spPr>
        <p:txBody>
          <a:bodyPr vert="horz" lIns="0" tIns="0" rIns="0" bIns="0" rtlCol="0" anchor="ctr"/>
          <a:lstStyle>
            <a:lvl1pPr algn="l">
              <a:defRPr sz="1027" b="0" i="0" baseline="0">
                <a:solidFill>
                  <a:schemeClr val="accent1"/>
                </a:solidFill>
                <a:latin typeface="+mn-lt"/>
              </a:defRPr>
            </a:lvl1pPr>
          </a:lstStyle>
          <a:p>
            <a:endParaRPr lang="en-US"/>
          </a:p>
        </p:txBody>
      </p:sp>
      <p:sp>
        <p:nvSpPr>
          <p:cNvPr id="7" name="Slide Number Placeholder 6">
            <a:extLst>
              <a:ext uri="{FF2B5EF4-FFF2-40B4-BE49-F238E27FC236}">
                <a16:creationId xmlns:a16="http://schemas.microsoft.com/office/drawing/2014/main" id="{F3020AA8-1E03-0144-A325-F7E99DE2463A}"/>
              </a:ext>
            </a:extLst>
          </p:cNvPr>
          <p:cNvSpPr>
            <a:spLocks noGrp="1"/>
          </p:cNvSpPr>
          <p:nvPr>
            <p:ph type="sldNum" sz="quarter" idx="4"/>
          </p:nvPr>
        </p:nvSpPr>
        <p:spPr>
          <a:xfrm>
            <a:off x="11029841" y="6350533"/>
            <a:ext cx="683809" cy="222073"/>
          </a:xfrm>
          <a:prstGeom prst="rect">
            <a:avLst/>
          </a:prstGeom>
        </p:spPr>
        <p:txBody>
          <a:bodyPr vert="horz" lIns="0" tIns="0" rIns="0" bIns="0" rtlCol="0" anchor="ctr"/>
          <a:lstStyle>
            <a:lvl1pPr algn="r">
              <a:defRPr sz="1027" b="1" i="0" baseline="0">
                <a:solidFill>
                  <a:schemeClr val="accent1"/>
                </a:solidFill>
                <a:latin typeface="+mn-lt"/>
              </a:defRPr>
            </a:lvl1pPr>
          </a:lstStyle>
          <a:p>
            <a:fld id="{29CAE5FC-86E1-1448-8EC3-A22E1B31C8C0}" type="slidenum">
              <a:rPr lang="en-US" smtClean="0"/>
              <a:pPr/>
              <a:t>‹N›</a:t>
            </a:fld>
            <a:endParaRPr lang="en-US"/>
          </a:p>
        </p:txBody>
      </p:sp>
      <p:sp>
        <p:nvSpPr>
          <p:cNvPr id="8" name="Text Placeholder 7">
            <a:extLst>
              <a:ext uri="{FF2B5EF4-FFF2-40B4-BE49-F238E27FC236}">
                <a16:creationId xmlns:a16="http://schemas.microsoft.com/office/drawing/2014/main" id="{42BC265E-D546-8846-A983-9A041AD6CDAE}"/>
              </a:ext>
            </a:extLst>
          </p:cNvPr>
          <p:cNvSpPr>
            <a:spLocks noGrp="1"/>
          </p:cNvSpPr>
          <p:nvPr>
            <p:ph type="body" idx="1"/>
          </p:nvPr>
        </p:nvSpPr>
        <p:spPr>
          <a:xfrm>
            <a:off x="478349" y="1419552"/>
            <a:ext cx="11235297" cy="440618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86860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hf hdr="0" ftr="0" dt="0"/>
  <p:txStyles>
    <p:titleStyle>
      <a:lvl1pPr algn="l" defTabSz="521316" rtl="0" eaLnBrk="1" latinLnBrk="0" hangingPunct="1">
        <a:lnSpc>
          <a:spcPts val="2400"/>
        </a:lnSpc>
        <a:spcBef>
          <a:spcPct val="0"/>
        </a:spcBef>
        <a:buNone/>
        <a:defRPr sz="2267" b="1" i="0" kern="1200" cap="none" spc="67" baseline="0">
          <a:solidFill>
            <a:schemeClr val="accent1"/>
          </a:solidFill>
          <a:latin typeface="+mj-lt"/>
          <a:ea typeface="+mj-ea"/>
          <a:cs typeface="IvyMode SemiBold" panose="020B0404020101010102" pitchFamily="34" charset="0"/>
        </a:defRPr>
      </a:lvl1pPr>
    </p:titleStyle>
    <p:bodyStyle>
      <a:lvl1pPr marL="0"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1pPr>
      <a:lvl2pPr marL="521316"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2pPr>
      <a:lvl3pPr marL="1042634"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3pPr>
      <a:lvl4pPr marL="1563950"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4pPr>
      <a:lvl5pPr marL="2085268" indent="0" algn="l" defTabSz="521316" rtl="0" eaLnBrk="1" latinLnBrk="0" hangingPunct="1">
        <a:lnSpc>
          <a:spcPts val="1467"/>
        </a:lnSpc>
        <a:spcBef>
          <a:spcPts val="0"/>
        </a:spcBef>
        <a:spcAft>
          <a:spcPts val="667"/>
        </a:spcAft>
        <a:buFont typeface="Arial"/>
        <a:buNone/>
        <a:defRPr sz="1133" b="0" i="0" kern="1200" baseline="0">
          <a:solidFill>
            <a:schemeClr val="accent1"/>
          </a:solidFill>
          <a:latin typeface="+mn-lt"/>
          <a:ea typeface="+mn-ea"/>
          <a:cs typeface="+mn-cs"/>
        </a:defRPr>
      </a:lvl5pPr>
      <a:lvl6pPr marL="2867243" indent="-260659" algn="l" defTabSz="521316" rtl="0" eaLnBrk="1" latinLnBrk="0" hangingPunct="1">
        <a:spcBef>
          <a:spcPct val="20000"/>
        </a:spcBef>
        <a:buFont typeface="Arial"/>
        <a:buChar char="•"/>
        <a:defRPr sz="2280" kern="1200">
          <a:solidFill>
            <a:schemeClr val="tx1"/>
          </a:solidFill>
          <a:latin typeface="+mn-lt"/>
          <a:ea typeface="+mn-ea"/>
          <a:cs typeface="+mn-cs"/>
        </a:defRPr>
      </a:lvl6pPr>
      <a:lvl7pPr marL="3388559" indent="-260659" algn="l" defTabSz="521316" rtl="0" eaLnBrk="1" latinLnBrk="0" hangingPunct="1">
        <a:spcBef>
          <a:spcPct val="20000"/>
        </a:spcBef>
        <a:buFont typeface="Arial"/>
        <a:buChar char="•"/>
        <a:defRPr sz="2280" kern="1200">
          <a:solidFill>
            <a:schemeClr val="tx1"/>
          </a:solidFill>
          <a:latin typeface="+mn-lt"/>
          <a:ea typeface="+mn-ea"/>
          <a:cs typeface="+mn-cs"/>
        </a:defRPr>
      </a:lvl7pPr>
      <a:lvl8pPr marL="3909877" indent="-260659" algn="l" defTabSz="521316" rtl="0" eaLnBrk="1" latinLnBrk="0" hangingPunct="1">
        <a:spcBef>
          <a:spcPct val="20000"/>
        </a:spcBef>
        <a:buFont typeface="Arial"/>
        <a:buChar char="•"/>
        <a:defRPr sz="2280" kern="1200">
          <a:solidFill>
            <a:schemeClr val="tx1"/>
          </a:solidFill>
          <a:latin typeface="+mn-lt"/>
          <a:ea typeface="+mn-ea"/>
          <a:cs typeface="+mn-cs"/>
        </a:defRPr>
      </a:lvl8pPr>
      <a:lvl9pPr marL="4431193" indent="-260659" algn="l" defTabSz="521316" rtl="0" eaLnBrk="1" latinLnBrk="0" hangingPunct="1">
        <a:spcBef>
          <a:spcPct val="20000"/>
        </a:spcBef>
        <a:buFont typeface="Arial"/>
        <a:buChar char="•"/>
        <a:defRPr sz="2280" kern="1200">
          <a:solidFill>
            <a:schemeClr val="tx1"/>
          </a:solidFill>
          <a:latin typeface="+mn-lt"/>
          <a:ea typeface="+mn-ea"/>
          <a:cs typeface="+mn-cs"/>
        </a:defRPr>
      </a:lvl9pPr>
    </p:bodyStyle>
    <p:otherStyle>
      <a:defPPr>
        <a:defRPr lang="it-IT"/>
      </a:defPPr>
      <a:lvl1pPr marL="0" algn="l" defTabSz="521316" rtl="0" eaLnBrk="1" latinLnBrk="0" hangingPunct="1">
        <a:defRPr sz="2052" kern="1200">
          <a:solidFill>
            <a:schemeClr val="tx1"/>
          </a:solidFill>
          <a:latin typeface="+mn-lt"/>
          <a:ea typeface="+mn-ea"/>
          <a:cs typeface="+mn-cs"/>
        </a:defRPr>
      </a:lvl1pPr>
      <a:lvl2pPr marL="521316" algn="l" defTabSz="521316" rtl="0" eaLnBrk="1" latinLnBrk="0" hangingPunct="1">
        <a:defRPr sz="2052" kern="1200">
          <a:solidFill>
            <a:schemeClr val="tx1"/>
          </a:solidFill>
          <a:latin typeface="+mn-lt"/>
          <a:ea typeface="+mn-ea"/>
          <a:cs typeface="+mn-cs"/>
        </a:defRPr>
      </a:lvl2pPr>
      <a:lvl3pPr marL="1042634" algn="l" defTabSz="521316" rtl="0" eaLnBrk="1" latinLnBrk="0" hangingPunct="1">
        <a:defRPr sz="2052" kern="1200">
          <a:solidFill>
            <a:schemeClr val="tx1"/>
          </a:solidFill>
          <a:latin typeface="+mn-lt"/>
          <a:ea typeface="+mn-ea"/>
          <a:cs typeface="+mn-cs"/>
        </a:defRPr>
      </a:lvl3pPr>
      <a:lvl4pPr marL="1563950" algn="l" defTabSz="521316" rtl="0" eaLnBrk="1" latinLnBrk="0" hangingPunct="1">
        <a:defRPr sz="2052" kern="1200">
          <a:solidFill>
            <a:schemeClr val="tx1"/>
          </a:solidFill>
          <a:latin typeface="+mn-lt"/>
          <a:ea typeface="+mn-ea"/>
          <a:cs typeface="+mn-cs"/>
        </a:defRPr>
      </a:lvl4pPr>
      <a:lvl5pPr marL="2085268" algn="l" defTabSz="521316" rtl="0" eaLnBrk="1" latinLnBrk="0" hangingPunct="1">
        <a:defRPr sz="2052" kern="1200">
          <a:solidFill>
            <a:schemeClr val="tx1"/>
          </a:solidFill>
          <a:latin typeface="+mn-lt"/>
          <a:ea typeface="+mn-ea"/>
          <a:cs typeface="+mn-cs"/>
        </a:defRPr>
      </a:lvl5pPr>
      <a:lvl6pPr marL="2606584" algn="l" defTabSz="521316" rtl="0" eaLnBrk="1" latinLnBrk="0" hangingPunct="1">
        <a:defRPr sz="2052" kern="1200">
          <a:solidFill>
            <a:schemeClr val="tx1"/>
          </a:solidFill>
          <a:latin typeface="+mn-lt"/>
          <a:ea typeface="+mn-ea"/>
          <a:cs typeface="+mn-cs"/>
        </a:defRPr>
      </a:lvl6pPr>
      <a:lvl7pPr marL="3127902" algn="l" defTabSz="521316" rtl="0" eaLnBrk="1" latinLnBrk="0" hangingPunct="1">
        <a:defRPr sz="2052" kern="1200">
          <a:solidFill>
            <a:schemeClr val="tx1"/>
          </a:solidFill>
          <a:latin typeface="+mn-lt"/>
          <a:ea typeface="+mn-ea"/>
          <a:cs typeface="+mn-cs"/>
        </a:defRPr>
      </a:lvl7pPr>
      <a:lvl8pPr marL="3649218" algn="l" defTabSz="521316" rtl="0" eaLnBrk="1" latinLnBrk="0" hangingPunct="1">
        <a:defRPr sz="2052" kern="1200">
          <a:solidFill>
            <a:schemeClr val="tx1"/>
          </a:solidFill>
          <a:latin typeface="+mn-lt"/>
          <a:ea typeface="+mn-ea"/>
          <a:cs typeface="+mn-cs"/>
        </a:defRPr>
      </a:lvl8pPr>
      <a:lvl9pPr marL="4170536" algn="l" defTabSz="521316" rtl="0" eaLnBrk="1" latinLnBrk="0" hangingPunct="1">
        <a:defRPr sz="20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0" y="-9591"/>
            <a:ext cx="12192004" cy="6857999"/>
          </a:xfrm>
          <a:prstGeom prst="rect">
            <a:avLst/>
          </a:prstGeom>
          <a:noFill/>
          <a:ln>
            <a:noFill/>
          </a:ln>
        </p:spPr>
      </p:pic>
      <p:sp>
        <p:nvSpPr>
          <p:cNvPr id="117" name="Google Shape;117;p1"/>
          <p:cNvSpPr txBox="1"/>
          <p:nvPr/>
        </p:nvSpPr>
        <p:spPr>
          <a:xfrm>
            <a:off x="2850485" y="1258840"/>
            <a:ext cx="8575317" cy="12081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800"/>
              <a:buFont typeface="Arial"/>
              <a:buNone/>
              <a:tabLst/>
              <a:defRPr/>
            </a:pPr>
            <a:r>
              <a:rPr kumimoji="0" lang="it-IT" sz="3800" b="1" i="0" u="none" strike="noStrike" kern="1200" cap="none" spc="0" normalizeH="0" baseline="0" noProof="0" dirty="0">
                <a:ln>
                  <a:noFill/>
                </a:ln>
                <a:solidFill>
                  <a:srgbClr val="000000"/>
                </a:solidFill>
                <a:effectLst/>
                <a:uLnTx/>
                <a:uFillTx/>
                <a:latin typeface="Titillium Web"/>
                <a:ea typeface="Titillium Web"/>
                <a:cs typeface="Titillium Web"/>
                <a:sym typeface="Titillium Web"/>
              </a:rPr>
              <a:t>Decreto Legge 50/2022 «D.L. Aiuti»</a:t>
            </a:r>
            <a:endParaRPr kumimoji="0" lang="it-IT" sz="1351" b="0" i="0" u="none" strike="noStrike" kern="1200" cap="none" spc="0" normalizeH="0" baseline="0" noProof="0" dirty="0">
              <a:ln>
                <a:noFill/>
              </a:ln>
              <a:solidFill>
                <a:srgbClr val="000000"/>
              </a:solidFill>
              <a:effectLst/>
              <a:uLnTx/>
              <a:uFillTx/>
              <a:latin typeface="Titillium Web"/>
              <a:ea typeface="Titillium Web"/>
              <a:cs typeface="Titillium Web"/>
              <a:sym typeface="Titillium Web"/>
            </a:endParaRPr>
          </a:p>
          <a:p>
            <a:pPr marL="0" marR="0" lvl="0" indent="0" algn="l" defTabSz="914400" rtl="0" eaLnBrk="1" fontAlgn="auto" latinLnBrk="0" hangingPunct="1">
              <a:lnSpc>
                <a:spcPct val="100000"/>
              </a:lnSpc>
              <a:spcBef>
                <a:spcPts val="0"/>
              </a:spcBef>
              <a:spcAft>
                <a:spcPts val="0"/>
              </a:spcAft>
              <a:buClr>
                <a:srgbClr val="000000"/>
              </a:buClr>
              <a:buSzPts val="1351"/>
              <a:buFont typeface="Arial"/>
              <a:buNone/>
              <a:tabLst/>
              <a:defRPr/>
            </a:pPr>
            <a:r>
              <a:rPr kumimoji="0" lang="it-IT" sz="1351" b="0" i="0" u="none" strike="noStrike" kern="1200" cap="none" spc="0" normalizeH="0" baseline="0" noProof="0" dirty="0">
                <a:ln>
                  <a:noFill/>
                </a:ln>
                <a:solidFill>
                  <a:srgbClr val="000000"/>
                </a:solidFill>
                <a:effectLst/>
                <a:uLnTx/>
                <a:uFillTx/>
                <a:latin typeface="Titillium Web" panose="00000500000000000000" pitchFamily="2" charset="0"/>
                <a:ea typeface="Titillium Web"/>
                <a:cs typeface="Titillium Web"/>
                <a:sym typeface="Titillium Web"/>
              </a:rPr>
              <a:t>Comune di Milano</a:t>
            </a:r>
          </a:p>
          <a:p>
            <a:pPr marL="0" marR="0" lvl="0" indent="0" algn="l" defTabSz="914400" rtl="0" eaLnBrk="1" fontAlgn="auto" latinLnBrk="0" hangingPunct="1">
              <a:lnSpc>
                <a:spcPct val="100000"/>
              </a:lnSpc>
              <a:spcBef>
                <a:spcPts val="600"/>
              </a:spcBef>
              <a:spcAft>
                <a:spcPts val="0"/>
              </a:spcAft>
              <a:buClr>
                <a:srgbClr val="000000"/>
              </a:buClr>
              <a:buSzPts val="1600"/>
              <a:buFont typeface="Arial"/>
              <a:buNone/>
              <a:tabLst/>
              <a:defRPr/>
            </a:pPr>
            <a:r>
              <a:rPr kumimoji="0" lang="it-IT" sz="1600" b="0" i="0" u="none" strike="noStrike" kern="1200" cap="none" spc="0" normalizeH="0" baseline="0" noProof="0" dirty="0">
                <a:ln>
                  <a:noFill/>
                </a:ln>
                <a:solidFill>
                  <a:srgbClr val="000000"/>
                </a:solidFill>
                <a:effectLst/>
                <a:uLnTx/>
                <a:uFillTx/>
                <a:latin typeface="Titillium Web" panose="00000500000000000000" pitchFamily="2" charset="0"/>
                <a:ea typeface="Titillium Web"/>
                <a:cs typeface="Titillium Web"/>
                <a:sym typeface="Titillium Web"/>
              </a:rPr>
              <a:t>23 Settembre 2022</a:t>
            </a:r>
            <a:endParaRPr kumimoji="0" lang="it-IT" sz="1400" b="0" i="0" u="none" strike="noStrike" kern="1200" cap="none" spc="0" normalizeH="0" baseline="0" noProof="0" dirty="0">
              <a:ln>
                <a:noFill/>
              </a:ln>
              <a:solidFill>
                <a:srgbClr val="000000"/>
              </a:solidFill>
              <a:effectLst/>
              <a:uLnTx/>
              <a:uFillTx/>
              <a:latin typeface="Titillium Web" panose="00000500000000000000" pitchFamily="2" charset="0"/>
              <a:ea typeface="+mn-ea"/>
              <a:cs typeface="+mn-cs"/>
              <a:sym typeface="Arial"/>
            </a:endParaRPr>
          </a:p>
        </p:txBody>
      </p:sp>
      <p:cxnSp>
        <p:nvCxnSpPr>
          <p:cNvPr id="118" name="Google Shape;118;p1"/>
          <p:cNvCxnSpPr/>
          <p:nvPr/>
        </p:nvCxnSpPr>
        <p:spPr>
          <a:xfrm>
            <a:off x="2733040" y="1"/>
            <a:ext cx="0" cy="6848407"/>
          </a:xfrm>
          <a:prstGeom prst="straightConnector1">
            <a:avLst/>
          </a:prstGeom>
          <a:noFill/>
          <a:ln w="38100" cap="flat" cmpd="sng">
            <a:solidFill>
              <a:schemeClr val="accent6"/>
            </a:solidFill>
            <a:prstDash val="solid"/>
            <a:miter lim="800000"/>
            <a:headEnd type="none" w="sm" len="sm"/>
            <a:tailEnd type="none" w="sm" len="sm"/>
          </a:ln>
        </p:spPr>
      </p:cxnSp>
      <p:cxnSp>
        <p:nvCxnSpPr>
          <p:cNvPr id="119" name="Google Shape;119;p1"/>
          <p:cNvCxnSpPr/>
          <p:nvPr/>
        </p:nvCxnSpPr>
        <p:spPr>
          <a:xfrm rot="10800000">
            <a:off x="0" y="1117600"/>
            <a:ext cx="12192000" cy="0"/>
          </a:xfrm>
          <a:prstGeom prst="straightConnector1">
            <a:avLst/>
          </a:prstGeom>
          <a:noFill/>
          <a:ln w="38100" cap="flat" cmpd="sng">
            <a:solidFill>
              <a:schemeClr val="accent6"/>
            </a:solidFill>
            <a:prstDash val="solid"/>
            <a:miter lim="800000"/>
            <a:headEnd type="none" w="sm" len="sm"/>
            <a:tailEnd type="none" w="sm" len="sm"/>
          </a:ln>
        </p:spPr>
      </p:cxnSp>
      <p:pic>
        <p:nvPicPr>
          <p:cNvPr id="120" name="Google Shape;120;p1"/>
          <p:cNvPicPr preferRelativeResize="0"/>
          <p:nvPr/>
        </p:nvPicPr>
        <p:blipFill rotWithShape="1">
          <a:blip r:embed="rId4">
            <a:alphaModFix/>
          </a:blip>
          <a:srcRect/>
          <a:stretch/>
        </p:blipFill>
        <p:spPr>
          <a:xfrm>
            <a:off x="10780525" y="183054"/>
            <a:ext cx="1045222" cy="5622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13" name="Immagine 12" descr="Immagine che contiene edificio, esterni, strada, automobile&#10;&#10;Descrizione generata automaticamente">
            <a:extLst>
              <a:ext uri="{FF2B5EF4-FFF2-40B4-BE49-F238E27FC236}">
                <a16:creationId xmlns:a16="http://schemas.microsoft.com/office/drawing/2014/main" id="{8DDC515C-D001-C38D-3B59-EE7EEE3172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728" b="19513"/>
          <a:stretch/>
        </p:blipFill>
        <p:spPr>
          <a:xfrm>
            <a:off x="5780314" y="0"/>
            <a:ext cx="6411686" cy="3450771"/>
          </a:xfrm>
          <a:prstGeom prst="rect">
            <a:avLst/>
          </a:prstGeom>
        </p:spPr>
      </p:pic>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5 – inclusione e coesione </a:t>
            </a:r>
          </a:p>
          <a:p>
            <a:pPr algn="just"/>
            <a:r>
              <a:rPr lang="it-IT" sz="1400" dirty="0">
                <a:latin typeface="Titillium Web"/>
                <a:ea typeface="Titillium Web"/>
                <a:cs typeface="Titillium Web"/>
                <a:sym typeface="Titillium Web"/>
              </a:rPr>
              <a:t>C2 - Infrastrutture sociali, famiglia, comunità e terzo Settore</a:t>
            </a:r>
          </a:p>
          <a:p>
            <a:pPr algn="just"/>
            <a:r>
              <a:rPr lang="it-IT" sz="1400" dirty="0">
                <a:latin typeface="Titillium Web"/>
                <a:ea typeface="Titillium Web"/>
                <a:cs typeface="Titillium Web"/>
                <a:sym typeface="Titillium Web"/>
              </a:rPr>
              <a:t>Missione 2 - Rivoluzione verde e transizione ecologica </a:t>
            </a:r>
          </a:p>
          <a:p>
            <a:pPr algn="just"/>
            <a:r>
              <a:rPr lang="it-IT" sz="1400" dirty="0">
                <a:latin typeface="Titillium Web"/>
                <a:ea typeface="Titillium Web"/>
                <a:cs typeface="Titillium Web"/>
                <a:sym typeface="Titillium Web"/>
              </a:rPr>
              <a:t>C2 - Transizione energetica e mobilità sostenibile</a:t>
            </a:r>
          </a:p>
          <a:p>
            <a:pPr marL="0" marR="0" lvl="0" indent="0" algn="just" rtl="0">
              <a:spcBef>
                <a:spcPts val="0"/>
              </a:spcBef>
              <a:spcAft>
                <a:spcPts val="0"/>
              </a:spcAft>
              <a:buNone/>
            </a:pPr>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Il programma Piazze Aperte mira a </a:t>
            </a:r>
            <a:r>
              <a:rPr lang="it-IT" sz="1400" b="1" dirty="0">
                <a:latin typeface="Titillium Web" panose="00000500000000000000" pitchFamily="2" charset="0"/>
              </a:rPr>
              <a:t>valorizzare lo spazio pubblico come luogo di aggregazione al centro dei quartieri, ampliare le aree pedonali e promuovere forme sostenibili di mobilità a beneficio dell’ambiente e della qualità della vita in città.</a:t>
            </a:r>
          </a:p>
          <a:p>
            <a:pPr marL="0" marR="0" lvl="0" indent="0" algn="just" rtl="0">
              <a:spcBef>
                <a:spcPts val="0"/>
              </a:spcBef>
              <a:spcAft>
                <a:spcPts val="0"/>
              </a:spcAft>
              <a:buNone/>
            </a:pPr>
            <a:r>
              <a:rPr lang="it-IT" sz="1400" dirty="0">
                <a:latin typeface="Titillium Web" panose="00000500000000000000" pitchFamily="2" charset="0"/>
              </a:rPr>
              <a:t>Si utilizza l’approccio della cosiddetta “urbanistica tattica” per rigenerare strade e spazi pubblici a partire dall’utilizzo di metodi leggeri, veloci ed economici e favorendo il coinvolgimento degli abitanti nei processi di progettazione. L’obiettivo è riportare questi spazi al centro della vita degli abitanti e trasformarli in luoghi di relazione fondamentali per la vita dei quartieri, agendo rapidamente e testando soluzioni reversibili.</a:t>
            </a:r>
          </a:p>
          <a:p>
            <a:pPr marL="0" marR="0" lvl="0" indent="0" algn="just" rtl="0">
              <a:spcBef>
                <a:spcPts val="0"/>
              </a:spcBef>
              <a:spcAft>
                <a:spcPts val="0"/>
              </a:spcAft>
              <a:buNone/>
            </a:pPr>
            <a:r>
              <a:rPr lang="it-IT" sz="1400" dirty="0">
                <a:latin typeface="Titillium Web" panose="00000500000000000000" pitchFamily="2" charset="0"/>
              </a:rPr>
              <a:t>La proposta di finanziamento riguarda la </a:t>
            </a:r>
            <a:r>
              <a:rPr lang="it-IT" sz="1400" b="1" dirty="0">
                <a:latin typeface="Titillium Web" panose="00000500000000000000" pitchFamily="2" charset="0"/>
              </a:rPr>
              <a:t>realizzazione di un massimo di 20 nuove piazze tattiche temporanee diffuse sul territorio cittadino.</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1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10</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pic>
        <p:nvPicPr>
          <p:cNvPr id="7" name="Immagine 6" descr="Immagine che contiene esterni, persone&#10;&#10;Descrizione generata automaticamente">
            <a:extLst>
              <a:ext uri="{FF2B5EF4-FFF2-40B4-BE49-F238E27FC236}">
                <a16:creationId xmlns:a16="http://schemas.microsoft.com/office/drawing/2014/main" id="{6A410456-F24C-9A6B-C7F1-5778643863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270" r="-116" b="16560"/>
          <a:stretch/>
        </p:blipFill>
        <p:spPr>
          <a:xfrm>
            <a:off x="5817905" y="3113315"/>
            <a:ext cx="6374095" cy="3744685"/>
          </a:xfrm>
          <a:prstGeom prst="rect">
            <a:avLst/>
          </a:prstGeom>
        </p:spPr>
      </p:pic>
      <p:sp>
        <p:nvSpPr>
          <p:cNvPr id="237" name="Google Shape;237;p8"/>
          <p:cNvSpPr txBox="1"/>
          <p:nvPr/>
        </p:nvSpPr>
        <p:spPr>
          <a:xfrm>
            <a:off x="396217" y="222906"/>
            <a:ext cx="118813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Piazze Aperte – 20 nuove piazze</a:t>
            </a:r>
          </a:p>
        </p:txBody>
      </p:sp>
    </p:spTree>
    <p:extLst>
      <p:ext uri="{BB962C8B-B14F-4D97-AF65-F5344CB8AC3E}">
        <p14:creationId xmlns:p14="http://schemas.microsoft.com/office/powerpoint/2010/main" val="349027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10" name="Picture 11">
            <a:extLst>
              <a:ext uri="{FF2B5EF4-FFF2-40B4-BE49-F238E27FC236}">
                <a16:creationId xmlns:a16="http://schemas.microsoft.com/office/drawing/2014/main" id="{86C4C4D1-D98A-2118-1E1D-FB5A620B791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656474" y="0"/>
            <a:ext cx="6535526" cy="4484915"/>
          </a:xfrm>
          <a:prstGeom prst="rect">
            <a:avLst/>
          </a:prstGeom>
          <a:noFill/>
          <a:extLst>
            <a:ext uri="{909E8E84-426E-40DD-AFC4-6F175D3DCCD1}">
              <a14:hiddenFill xmlns:a14="http://schemas.microsoft.com/office/drawing/2010/main">
                <a:solidFill>
                  <a:srgbClr val="FFFFFF"/>
                </a:solidFill>
              </a14:hiddenFill>
            </a:ext>
          </a:extLst>
        </p:spPr>
      </p:pic>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9092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1 – Digitalizzazione, innovazione, competitività, cultura e turismo</a:t>
            </a:r>
          </a:p>
          <a:p>
            <a:pPr algn="just"/>
            <a:r>
              <a:rPr lang="it-IT" sz="1400" dirty="0">
                <a:latin typeface="Titillium Web"/>
                <a:ea typeface="Titillium Web"/>
                <a:cs typeface="Titillium Web"/>
                <a:sym typeface="Titillium Web"/>
              </a:rPr>
              <a:t>C2 – Digitalizzazione, innovazione e sicurezza nella PA</a:t>
            </a:r>
          </a:p>
          <a:p>
            <a:pPr marL="0" marR="0" lvl="0" indent="0" algn="just" rtl="0">
              <a:spcBef>
                <a:spcPts val="0"/>
              </a:spcBef>
              <a:spcAft>
                <a:spcPts val="0"/>
              </a:spcAft>
              <a:buNone/>
            </a:pPr>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L’obiettivo è quello di </a:t>
            </a:r>
            <a:r>
              <a:rPr lang="it-IT" sz="1400" b="1" dirty="0">
                <a:latin typeface="Titillium Web" panose="00000500000000000000" pitchFamily="2" charset="0"/>
              </a:rPr>
              <a:t>aumentare la capacità della cittadella degli archivi al fine di far fronte alle esigenze crescenti di archiviazione dell’amministrazione comunale e di altri soggetti terzi. </a:t>
            </a:r>
          </a:p>
          <a:p>
            <a:pPr marL="0" marR="0" lvl="0" indent="0" algn="just" rtl="0">
              <a:spcBef>
                <a:spcPts val="0"/>
              </a:spcBef>
              <a:spcAft>
                <a:spcPts val="0"/>
              </a:spcAft>
              <a:buNone/>
            </a:pPr>
            <a:r>
              <a:rPr lang="it-IT" sz="1400" dirty="0">
                <a:latin typeface="Titillium Web" panose="00000500000000000000" pitchFamily="2" charset="0"/>
              </a:rPr>
              <a:t>Il progetto si articola nei seguenti principali interventi:</a:t>
            </a:r>
          </a:p>
          <a:p>
            <a:pPr marL="0" marR="0" lvl="0" indent="0" algn="just" rtl="0">
              <a:spcBef>
                <a:spcPts val="0"/>
              </a:spcBef>
              <a:spcAft>
                <a:spcPts val="0"/>
              </a:spcAft>
              <a:buNone/>
            </a:pPr>
            <a:r>
              <a:rPr lang="it-IT" sz="1400" dirty="0">
                <a:latin typeface="Titillium Web" panose="00000500000000000000" pitchFamily="2" charset="0"/>
              </a:rPr>
              <a:t>- La demolizione degli annessi e di una campata dell’edificio industriale per la fornitura del nuovo archivio meccanizzato e la realizzazione della relativa baia di carico;</a:t>
            </a:r>
          </a:p>
          <a:p>
            <a:pPr marL="0" marR="0" lvl="0" indent="0" algn="just" rtl="0">
              <a:spcBef>
                <a:spcPts val="0"/>
              </a:spcBef>
              <a:spcAft>
                <a:spcPts val="0"/>
              </a:spcAft>
              <a:buNone/>
            </a:pPr>
            <a:r>
              <a:rPr lang="it-IT" sz="1400" dirty="0">
                <a:latin typeface="Titillium Web" panose="00000500000000000000" pitchFamily="2" charset="0"/>
              </a:rPr>
              <a:t>- Il recupero e l’adeguamento dell’edificio industriale ad ospitare nuove funzioni a servizio dell’archivio;</a:t>
            </a:r>
          </a:p>
          <a:p>
            <a:pPr marL="0" marR="0" lvl="0" indent="0" algn="just" rtl="0">
              <a:spcBef>
                <a:spcPts val="0"/>
              </a:spcBef>
              <a:spcAft>
                <a:spcPts val="0"/>
              </a:spcAft>
              <a:buNone/>
            </a:pPr>
            <a:r>
              <a:rPr lang="it-IT" sz="1400" dirty="0">
                <a:latin typeface="Titillium Web" panose="00000500000000000000" pitchFamily="2" charset="0"/>
              </a:rPr>
              <a:t>- La realizzazione di una serie di nuovi spazi a servizio dell’archivio, quali locali tecnici, locale rifiuti, etc..</a:t>
            </a:r>
          </a:p>
          <a:p>
            <a:pPr marR="0" lvl="0" algn="just" rtl="0">
              <a:spcBef>
                <a:spcPts val="0"/>
              </a:spcBef>
              <a:spcAft>
                <a:spcPts val="0"/>
              </a:spcAft>
            </a:pPr>
            <a:r>
              <a:rPr lang="it-IT" sz="1400" dirty="0">
                <a:latin typeface="Titillium Web" panose="00000500000000000000" pitchFamily="2" charset="0"/>
              </a:rPr>
              <a:t>- La realizzazione di una quinta ad alto valore costituente la nuova facciata lungo via Gregorovius.</a:t>
            </a:r>
          </a:p>
          <a:p>
            <a:pPr marR="0" lvl="0" algn="just" rtl="0">
              <a:spcBef>
                <a:spcPts val="0"/>
              </a:spcBef>
              <a:spcAft>
                <a:spcPts val="0"/>
              </a:spcAft>
            </a:pPr>
            <a:r>
              <a:rPr lang="it-IT" sz="1400" b="1" dirty="0">
                <a:latin typeface="Titillium Web" panose="00000500000000000000" pitchFamily="2" charset="0"/>
              </a:rPr>
              <a:t>Il nuovo archivio sarà costituito da due volumi attigui: la baia di carico, che ospiterà l’area di lavoro e la fornitura dell’archivio meccanizzato. </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6,10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11</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sp>
        <p:nvSpPr>
          <p:cNvPr id="237" name="Google Shape;237;p8"/>
          <p:cNvSpPr txBox="1"/>
          <p:nvPr/>
        </p:nvSpPr>
        <p:spPr>
          <a:xfrm>
            <a:off x="396217" y="222906"/>
            <a:ext cx="118813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Cittadella degli archivi – via Gregorovius 15</a:t>
            </a:r>
          </a:p>
        </p:txBody>
      </p:sp>
      <p:pic>
        <p:nvPicPr>
          <p:cNvPr id="11" name="Immagine 10">
            <a:extLst>
              <a:ext uri="{FF2B5EF4-FFF2-40B4-BE49-F238E27FC236}">
                <a16:creationId xmlns:a16="http://schemas.microsoft.com/office/drawing/2014/main" id="{CA330574-B6DD-2EC2-981C-1DB219596E0E}"/>
              </a:ext>
            </a:extLst>
          </p:cNvPr>
          <p:cNvPicPr>
            <a:picLocks noChangeAspect="1"/>
          </p:cNvPicPr>
          <p:nvPr/>
        </p:nvPicPr>
        <p:blipFill rotWithShape="1">
          <a:blip r:embed="rId4">
            <a:extLst>
              <a:ext uri="{28A0092B-C50C-407E-A947-70E740481C1C}">
                <a14:useLocalDpi xmlns:a14="http://schemas.microsoft.com/office/drawing/2010/main" val="0"/>
              </a:ext>
            </a:extLst>
          </a:blip>
          <a:srcRect l="9611" r="6811"/>
          <a:stretch/>
        </p:blipFill>
        <p:spPr bwMode="auto">
          <a:xfrm>
            <a:off x="5646420" y="4407308"/>
            <a:ext cx="6545580" cy="2450692"/>
          </a:xfrm>
          <a:prstGeom prst="rect">
            <a:avLst/>
          </a:prstGeom>
          <a:noFill/>
          <a:ln>
            <a:noFill/>
          </a:ln>
        </p:spPr>
      </p:pic>
    </p:spTree>
    <p:extLst>
      <p:ext uri="{BB962C8B-B14F-4D97-AF65-F5344CB8AC3E}">
        <p14:creationId xmlns:p14="http://schemas.microsoft.com/office/powerpoint/2010/main" val="275938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2 - Rivoluzione verde e transizione ecologica </a:t>
            </a:r>
          </a:p>
          <a:p>
            <a:pPr algn="just"/>
            <a:r>
              <a:rPr lang="it-IT" sz="1400" dirty="0">
                <a:latin typeface="Titillium Web"/>
                <a:ea typeface="Titillium Web"/>
                <a:cs typeface="Titillium Web"/>
                <a:sym typeface="Titillium Web"/>
              </a:rPr>
              <a:t>C1 – Economia circolare e agricoltura sostenibile</a:t>
            </a:r>
          </a:p>
          <a:p>
            <a:pPr algn="just"/>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L’intervento prevede </a:t>
            </a:r>
            <a:r>
              <a:rPr lang="it-IT" sz="1400" b="1" dirty="0">
                <a:latin typeface="Titillium Web" panose="00000500000000000000" pitchFamily="2" charset="0"/>
              </a:rPr>
              <a:t>l’installazione di un unico vano ascensore in cemento armato di collegamento tra il piano banchina e il piano mezzanino</a:t>
            </a:r>
            <a:r>
              <a:rPr lang="it-IT" sz="1400" dirty="0">
                <a:latin typeface="Titillium Web" panose="00000500000000000000" pitchFamily="2" charset="0"/>
              </a:rPr>
              <a:t> dal momento che la stazione presenta un’unica banchina a isola centrale tra i due binari. </a:t>
            </a:r>
            <a:r>
              <a:rPr lang="it-IT" sz="1400" b="1" dirty="0">
                <a:latin typeface="Titillium Web" panose="00000500000000000000" pitchFamily="2" charset="0"/>
              </a:rPr>
              <a:t>L’ascensore sarà posizionato al termine di un sottopasso aggiuntivo parallelo a via Palmanova che collegherà il nuovo impianto al piano mezzanino tramite il tunnel esistente. </a:t>
            </a:r>
          </a:p>
          <a:p>
            <a:pPr marL="0" marR="0" lvl="0" indent="0" algn="just" rtl="0">
              <a:spcBef>
                <a:spcPts val="0"/>
              </a:spcBef>
              <a:spcAft>
                <a:spcPts val="0"/>
              </a:spcAft>
              <a:buNone/>
            </a:pPr>
            <a:r>
              <a:rPr lang="it-IT" sz="1400" dirty="0">
                <a:latin typeface="Titillium Web" panose="00000500000000000000" pitchFamily="2" charset="0"/>
              </a:rPr>
              <a:t>A completamento delle opere, per migliorare l’accessibilità verso l’impianto ascensore di via Pusiano, in fase di completamento e messa in esercizio, lato est della stazione, </a:t>
            </a:r>
            <a:r>
              <a:rPr lang="it-IT" sz="1400" b="1" dirty="0">
                <a:latin typeface="Titillium Web" panose="00000500000000000000" pitchFamily="2" charset="0"/>
              </a:rPr>
              <a:t>verranno eseguite delle sistemazioni superficiali</a:t>
            </a:r>
            <a:r>
              <a:rPr lang="it-IT" sz="1400" dirty="0">
                <a:latin typeface="Titillium Web" panose="00000500000000000000" pitchFamily="2" charset="0"/>
              </a:rPr>
              <a:t>, in quanto l’attuale conformazione esterna della stazione di Cimiano M2, presenta difficoltà di accessibilità per la presenza di barriere architettoniche e percorsi pedonali a sezione ristretta. </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4,2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12</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pic>
        <p:nvPicPr>
          <p:cNvPr id="4098" name="Picture 2" descr="Milano, fermate del metrò senza ascensori per disabili:&quot;Telefonate prima  per sapere se funzionano&quot; - la Repubblica">
            <a:extLst>
              <a:ext uri="{FF2B5EF4-FFF2-40B4-BE49-F238E27FC236}">
                <a16:creationId xmlns:a16="http://schemas.microsoft.com/office/drawing/2014/main" id="{D10661B0-7D2B-6EE0-E079-E1B7A24433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13"/>
          <a:stretch/>
        </p:blipFill>
        <p:spPr bwMode="auto">
          <a:xfrm>
            <a:off x="5867400" y="4051527"/>
            <a:ext cx="6324600" cy="28064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imiano (metropolitana di Milano) - Wikipedia">
            <a:extLst>
              <a:ext uri="{FF2B5EF4-FFF2-40B4-BE49-F238E27FC236}">
                <a16:creationId xmlns:a16="http://schemas.microsoft.com/office/drawing/2014/main" id="{0DBE3830-82BD-D522-EE1C-76F9183E23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269" r="3335"/>
          <a:stretch/>
        </p:blipFill>
        <p:spPr bwMode="auto">
          <a:xfrm>
            <a:off x="5882265" y="0"/>
            <a:ext cx="6309736" cy="4049487"/>
          </a:xfrm>
          <a:prstGeom prst="rect">
            <a:avLst/>
          </a:prstGeom>
          <a:noFill/>
          <a:extLst>
            <a:ext uri="{909E8E84-426E-40DD-AFC4-6F175D3DCCD1}">
              <a14:hiddenFill xmlns:a14="http://schemas.microsoft.com/office/drawing/2010/main">
                <a:solidFill>
                  <a:srgbClr val="FFFFFF"/>
                </a:solidFill>
              </a14:hiddenFill>
            </a:ext>
          </a:extLst>
        </p:spPr>
      </p:pic>
      <p:sp>
        <p:nvSpPr>
          <p:cNvPr id="237" name="Google Shape;237;p8"/>
          <p:cNvSpPr txBox="1"/>
          <p:nvPr/>
        </p:nvSpPr>
        <p:spPr>
          <a:xfrm>
            <a:off x="396217" y="222906"/>
            <a:ext cx="11881320"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Abbattimento barriere architettoniche</a:t>
            </a:r>
          </a:p>
          <a:p>
            <a:pPr marL="0" marR="0" lvl="0" indent="0" algn="l" rtl="0">
              <a:spcBef>
                <a:spcPts val="0"/>
              </a:spcBef>
              <a:spcAft>
                <a:spcPts val="0"/>
              </a:spcAft>
              <a:buNone/>
            </a:pPr>
            <a:r>
              <a:rPr lang="it-IT" b="1" dirty="0">
                <a:solidFill>
                  <a:schemeClr val="dk1"/>
                </a:solidFill>
                <a:highlight>
                  <a:srgbClr val="FFFFFF"/>
                </a:highlight>
                <a:latin typeface="Titillium Web"/>
                <a:ea typeface="Titillium Web"/>
                <a:cs typeface="Titillium Web"/>
                <a:sym typeface="Titillium Web"/>
              </a:rPr>
              <a:t>Installazione di ascensori presso la fermata della metropolitana Cimiano, della linea M2 </a:t>
            </a:r>
          </a:p>
        </p:txBody>
      </p:sp>
    </p:spTree>
    <p:extLst>
      <p:ext uri="{BB962C8B-B14F-4D97-AF65-F5344CB8AC3E}">
        <p14:creationId xmlns:p14="http://schemas.microsoft.com/office/powerpoint/2010/main" val="38093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0474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2 - Rivoluzione verde e transizione ecologica </a:t>
            </a:r>
          </a:p>
          <a:p>
            <a:pPr algn="just"/>
            <a:r>
              <a:rPr lang="it-IT" sz="1400" dirty="0">
                <a:latin typeface="Titillium Web"/>
                <a:ea typeface="Titillium Web"/>
                <a:cs typeface="Titillium Web"/>
                <a:sym typeface="Titillium Web"/>
              </a:rPr>
              <a:t>C1 – Economia circolare e agricoltura sostenibile</a:t>
            </a:r>
          </a:p>
          <a:p>
            <a:pPr algn="just"/>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lang="it-IT" sz="1400" dirty="0">
              <a:latin typeface="Titillium Web" panose="00000500000000000000" pitchFamily="2" charset="0"/>
            </a:endParaRPr>
          </a:p>
          <a:p>
            <a:pPr marL="0" marR="0" lvl="0" indent="0" algn="just" rtl="0">
              <a:spcBef>
                <a:spcPts val="0"/>
              </a:spcBef>
              <a:spcAft>
                <a:spcPts val="0"/>
              </a:spcAft>
              <a:buNone/>
            </a:pPr>
            <a:r>
              <a:rPr lang="it-IT" sz="1400" dirty="0">
                <a:latin typeface="Titillium Web" panose="00000500000000000000" pitchFamily="2" charset="0"/>
              </a:rPr>
              <a:t>L’intervento contribuisce al </a:t>
            </a:r>
            <a:r>
              <a:rPr lang="it-IT" sz="1400" b="1" dirty="0">
                <a:latin typeface="Titillium Web" panose="00000500000000000000" pitchFamily="2" charset="0"/>
              </a:rPr>
              <a:t>programma di abbattimento barriere sulle infrastrutture metropolitane nella logica di un significativo ammodernamento di strutture datate realizzate tra la metà degli anni ’60 ed inizio anni ’70 ed in vista delle Olimpiadi invernali Milano Cortina 2026. </a:t>
            </a:r>
          </a:p>
          <a:p>
            <a:pPr marL="0" marR="0" lvl="0" indent="0" algn="just" rtl="0">
              <a:spcBef>
                <a:spcPts val="0"/>
              </a:spcBef>
              <a:spcAft>
                <a:spcPts val="0"/>
              </a:spcAft>
              <a:buNone/>
            </a:pPr>
            <a:r>
              <a:rPr lang="it-IT" sz="1400" dirty="0">
                <a:latin typeface="Titillium Web" panose="00000500000000000000" pitchFamily="2" charset="0"/>
              </a:rPr>
              <a:t>Le stazioni non sono attualmente predisposte per l’installazione di ascensori, ragion per cui i vani corsa dovranno essere realizzati ex novo, ricavando lo spazio necessario in ambienti in cui possano essere eseguiti i lavori con minor impatto possibile sull’esercizio della stazione, sia in fase di realizzazione sia in riferimento ai flussi normalmente presenti in stazione. In entrambe le localizzazioni è previsto in superficie, tra le opere a completamento del vano, la realizzazione di un torrino per lo sbarco dell’ascensore esterno e conseguente risistemazione dei percorsi pedonali di accessibilità.</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6,35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13</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pic>
        <p:nvPicPr>
          <p:cNvPr id="5124" name="Picture 4" descr="Metro' a Milano: 8 milioni di lavori alle scale mobili">
            <a:extLst>
              <a:ext uri="{FF2B5EF4-FFF2-40B4-BE49-F238E27FC236}">
                <a16:creationId xmlns:a16="http://schemas.microsoft.com/office/drawing/2014/main" id="{2667BF21-2800-8746-47FC-80F3A030CE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39" r="22058" b="16506"/>
          <a:stretch/>
        </p:blipFill>
        <p:spPr bwMode="auto">
          <a:xfrm>
            <a:off x="5883729" y="0"/>
            <a:ext cx="6308271" cy="34017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1 Linea Rossa la metropolitana più antica e linga di Milano">
            <a:extLst>
              <a:ext uri="{FF2B5EF4-FFF2-40B4-BE49-F238E27FC236}">
                <a16:creationId xmlns:a16="http://schemas.microsoft.com/office/drawing/2014/main" id="{E50CFC06-FBD1-BEE7-D6B3-0F9148C820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140"/>
          <a:stretch/>
        </p:blipFill>
        <p:spPr bwMode="auto">
          <a:xfrm>
            <a:off x="5889171" y="3124200"/>
            <a:ext cx="6302829" cy="3733800"/>
          </a:xfrm>
          <a:prstGeom prst="rect">
            <a:avLst/>
          </a:prstGeom>
          <a:noFill/>
          <a:extLst>
            <a:ext uri="{909E8E84-426E-40DD-AFC4-6F175D3DCCD1}">
              <a14:hiddenFill xmlns:a14="http://schemas.microsoft.com/office/drawing/2010/main">
                <a:solidFill>
                  <a:srgbClr val="FFFFFF"/>
                </a:solidFill>
              </a14:hiddenFill>
            </a:ext>
          </a:extLst>
        </p:spPr>
      </p:pic>
      <p:sp>
        <p:nvSpPr>
          <p:cNvPr id="237" name="Google Shape;237;p8"/>
          <p:cNvSpPr txBox="1"/>
          <p:nvPr/>
        </p:nvSpPr>
        <p:spPr>
          <a:xfrm>
            <a:off x="396216" y="222906"/>
            <a:ext cx="12176783"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Abbattimento barriere architettoniche</a:t>
            </a:r>
          </a:p>
          <a:p>
            <a:pPr marL="0" marR="0" lvl="0" indent="0" algn="l" rtl="0">
              <a:spcBef>
                <a:spcPts val="0"/>
              </a:spcBef>
              <a:spcAft>
                <a:spcPts val="0"/>
              </a:spcAft>
              <a:buNone/>
            </a:pPr>
            <a:r>
              <a:rPr lang="it-IT" b="1" dirty="0">
                <a:solidFill>
                  <a:schemeClr val="dk1"/>
                </a:solidFill>
                <a:highlight>
                  <a:srgbClr val="FFFFFF"/>
                </a:highlight>
                <a:latin typeface="Titillium Web"/>
                <a:ea typeface="Titillium Web"/>
                <a:cs typeface="Titillium Web"/>
                <a:sym typeface="Titillium Web"/>
              </a:rPr>
              <a:t>Installazione di ascensori presso le fermate della metropolitana Gioia e Wagner, della linea M1 -M2 </a:t>
            </a:r>
          </a:p>
        </p:txBody>
      </p:sp>
    </p:spTree>
    <p:extLst>
      <p:ext uri="{BB962C8B-B14F-4D97-AF65-F5344CB8AC3E}">
        <p14:creationId xmlns:p14="http://schemas.microsoft.com/office/powerpoint/2010/main" val="88958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6146" name="Picture 2" descr="Pronti progetto e stanziamenti per la passerella sulla Vettabbia in via  Corrado il Salico - MilanoSud - Notizie dalla zona Sud Milano">
            <a:extLst>
              <a:ext uri="{FF2B5EF4-FFF2-40B4-BE49-F238E27FC236}">
                <a16:creationId xmlns:a16="http://schemas.microsoft.com/office/drawing/2014/main" id="{AAF1827C-664F-E640-0412-CFD894DAB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77"/>
          <a:stretch/>
        </p:blipFill>
        <p:spPr bwMode="auto">
          <a:xfrm>
            <a:off x="5758543" y="0"/>
            <a:ext cx="6433457" cy="4071257"/>
          </a:xfrm>
          <a:prstGeom prst="rect">
            <a:avLst/>
          </a:prstGeom>
          <a:noFill/>
          <a:extLst>
            <a:ext uri="{909E8E84-426E-40DD-AFC4-6F175D3DCCD1}">
              <a14:hiddenFill xmlns:a14="http://schemas.microsoft.com/office/drawing/2010/main">
                <a:solidFill>
                  <a:srgbClr val="FFFFFF"/>
                </a:solidFill>
              </a14:hiddenFill>
            </a:ext>
          </a:extLst>
        </p:spPr>
      </p:pic>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5 -Inclusione e coesione</a:t>
            </a:r>
          </a:p>
          <a:p>
            <a:pPr algn="just"/>
            <a:r>
              <a:rPr lang="it-IT" sz="1400" dirty="0">
                <a:latin typeface="Titillium Web"/>
                <a:ea typeface="Titillium Web"/>
                <a:cs typeface="Titillium Web"/>
                <a:sym typeface="Titillium Web"/>
              </a:rPr>
              <a:t>C2 – Infrastrutture sociali, famiglie, comunità e terzo settore</a:t>
            </a:r>
          </a:p>
          <a:p>
            <a:pPr algn="just"/>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lang="it-IT" sz="1400" dirty="0">
              <a:latin typeface="Titillium Web" panose="00000500000000000000" pitchFamily="2" charset="0"/>
            </a:endParaRPr>
          </a:p>
          <a:p>
            <a:pPr marL="0" marR="0" lvl="0" indent="0" algn="just" rtl="0">
              <a:spcBef>
                <a:spcPts val="0"/>
              </a:spcBef>
              <a:spcAft>
                <a:spcPts val="0"/>
              </a:spcAft>
              <a:buNone/>
            </a:pPr>
            <a:r>
              <a:rPr lang="it-IT" sz="1400" dirty="0">
                <a:latin typeface="Titillium Web" panose="00000500000000000000" pitchFamily="2" charset="0"/>
              </a:rPr>
              <a:t>Gli interventi per la costruzione di una </a:t>
            </a:r>
            <a:r>
              <a:rPr lang="it-IT" sz="1400" b="1" dirty="0">
                <a:latin typeface="Titillium Web" panose="00000500000000000000" pitchFamily="2" charset="0"/>
              </a:rPr>
              <a:t>nuova passerella ciclopedonale a scavalco della Roggia Vettabbia in Via Corrado il Salico </a:t>
            </a:r>
            <a:r>
              <a:rPr lang="it-IT" sz="1400" dirty="0">
                <a:latin typeface="Titillium Web" panose="00000500000000000000" pitchFamily="2" charset="0"/>
              </a:rPr>
              <a:t>concorrono alla finalità summenzionata e in generale all’obiettivo di riqualificazione di aree urbane si articolano nelle seguenti attività:</a:t>
            </a:r>
          </a:p>
          <a:p>
            <a:pPr marL="0" marR="0" lvl="0" indent="0" algn="just" rtl="0">
              <a:spcBef>
                <a:spcPts val="0"/>
              </a:spcBef>
              <a:spcAft>
                <a:spcPts val="0"/>
              </a:spcAft>
              <a:buNone/>
            </a:pPr>
            <a:r>
              <a:rPr lang="it-IT" sz="1400" dirty="0">
                <a:latin typeface="Titillium Web" panose="00000500000000000000" pitchFamily="2" charset="0"/>
              </a:rPr>
              <a:t>• Creazione di una discesa di servizio per i mezzi d’opera di manutenzione alla Roggia Vettabbia;</a:t>
            </a:r>
          </a:p>
          <a:p>
            <a:pPr marL="0" marR="0" lvl="0" indent="0" algn="just" rtl="0">
              <a:spcBef>
                <a:spcPts val="0"/>
              </a:spcBef>
              <a:spcAft>
                <a:spcPts val="0"/>
              </a:spcAft>
              <a:buNone/>
            </a:pPr>
            <a:r>
              <a:rPr lang="it-IT" sz="1400" dirty="0">
                <a:latin typeface="Titillium Web" panose="00000500000000000000" pitchFamily="2" charset="0"/>
              </a:rPr>
              <a:t>• Opere civili per impianti II.PP.;</a:t>
            </a:r>
          </a:p>
          <a:p>
            <a:pPr marL="0" marR="0" lvl="0" indent="0" algn="just" rtl="0">
              <a:spcBef>
                <a:spcPts val="0"/>
              </a:spcBef>
              <a:spcAft>
                <a:spcPts val="0"/>
              </a:spcAft>
              <a:buNone/>
            </a:pPr>
            <a:r>
              <a:rPr lang="it-IT" sz="1400" dirty="0">
                <a:latin typeface="Titillium Web" panose="00000500000000000000" pitchFamily="2" charset="0"/>
              </a:rPr>
              <a:t>• Creazione di “musoni” e marciapiedi in Via Corrado il Salico;</a:t>
            </a:r>
          </a:p>
          <a:p>
            <a:pPr marL="0" marR="0" lvl="0" indent="0" algn="just" rtl="0">
              <a:spcBef>
                <a:spcPts val="0"/>
              </a:spcBef>
              <a:spcAft>
                <a:spcPts val="0"/>
              </a:spcAft>
              <a:buNone/>
            </a:pPr>
            <a:r>
              <a:rPr lang="it-IT" sz="1400" dirty="0">
                <a:latin typeface="Titillium Web" panose="00000500000000000000" pitchFamily="2" charset="0"/>
              </a:rPr>
              <a:t>• Posa parapetti a protezione del Naviglio e del percorso ciclabile;</a:t>
            </a:r>
          </a:p>
          <a:p>
            <a:pPr marL="0" marR="0" lvl="0" indent="0" algn="just" rtl="0">
              <a:spcBef>
                <a:spcPts val="0"/>
              </a:spcBef>
              <a:spcAft>
                <a:spcPts val="0"/>
              </a:spcAft>
              <a:buNone/>
            </a:pPr>
            <a:r>
              <a:rPr lang="it-IT" sz="1400" dirty="0">
                <a:latin typeface="Titillium Web" panose="00000500000000000000" pitchFamily="2" charset="0"/>
              </a:rPr>
              <a:t>• Fornitura e varo di un ponte di terza categoria (c.d. passerella ciclopedonale);</a:t>
            </a:r>
          </a:p>
          <a:p>
            <a:pPr marL="0" marR="0" lvl="0" indent="0" algn="just" rtl="0">
              <a:spcBef>
                <a:spcPts val="0"/>
              </a:spcBef>
              <a:spcAft>
                <a:spcPts val="0"/>
              </a:spcAft>
              <a:buNone/>
            </a:pPr>
            <a:r>
              <a:rPr lang="it-IT" sz="1400" dirty="0">
                <a:latin typeface="Titillium Web" panose="00000500000000000000" pitchFamily="2" charset="0"/>
              </a:rPr>
              <a:t>• Interventi di consolidamento dei muri spondali;</a:t>
            </a:r>
          </a:p>
          <a:p>
            <a:pPr marL="0" marR="0" lvl="0" indent="0" algn="just" rtl="0">
              <a:spcBef>
                <a:spcPts val="0"/>
              </a:spcBef>
              <a:spcAft>
                <a:spcPts val="0"/>
              </a:spcAft>
              <a:buNone/>
            </a:pPr>
            <a:r>
              <a:rPr lang="it-IT" sz="1400" dirty="0">
                <a:latin typeface="Titillium Web" panose="00000500000000000000" pitchFamily="2" charset="0"/>
              </a:rPr>
              <a:t>• Demolizione di murature;</a:t>
            </a:r>
          </a:p>
          <a:p>
            <a:pPr marL="0" marR="0" lvl="0" indent="0" algn="just" rtl="0">
              <a:spcBef>
                <a:spcPts val="0"/>
              </a:spcBef>
              <a:spcAft>
                <a:spcPts val="0"/>
              </a:spcAft>
              <a:buNone/>
            </a:pPr>
            <a:r>
              <a:rPr lang="it-IT" sz="1400" dirty="0">
                <a:latin typeface="Titillium Web" panose="00000500000000000000" pitchFamily="2" charset="0"/>
              </a:rPr>
              <a:t>• Opere a Verde;</a:t>
            </a:r>
          </a:p>
          <a:p>
            <a:pPr marL="0" marR="0" lvl="0" indent="0" algn="just" rtl="0">
              <a:spcBef>
                <a:spcPts val="0"/>
              </a:spcBef>
              <a:spcAft>
                <a:spcPts val="0"/>
              </a:spcAft>
              <a:buNone/>
            </a:pPr>
            <a:r>
              <a:rPr lang="it-IT" sz="1400" dirty="0">
                <a:latin typeface="Titillium Web" panose="00000500000000000000" pitchFamily="2" charset="0"/>
              </a:rPr>
              <a:t>• Creazione di pali portanti e corree.</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0,95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14</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pic>
        <p:nvPicPr>
          <p:cNvPr id="2" name="Immagine 1">
            <a:extLst>
              <a:ext uri="{FF2B5EF4-FFF2-40B4-BE49-F238E27FC236}">
                <a16:creationId xmlns:a16="http://schemas.microsoft.com/office/drawing/2014/main" id="{D1C628C3-88DD-95AA-4A7F-5B810B4924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1402" b="13100"/>
          <a:stretch/>
        </p:blipFill>
        <p:spPr bwMode="auto">
          <a:xfrm>
            <a:off x="5715000" y="3646713"/>
            <a:ext cx="6477000" cy="3211287"/>
          </a:xfrm>
          <a:prstGeom prst="rect">
            <a:avLst/>
          </a:prstGeom>
          <a:ln>
            <a:noFill/>
          </a:ln>
          <a:extLst>
            <a:ext uri="{53640926-AAD7-44D8-BBD7-CCE9431645EC}">
              <a14:shadowObscured xmlns:a14="http://schemas.microsoft.com/office/drawing/2010/main"/>
            </a:ext>
          </a:extLst>
        </p:spPr>
      </p:pic>
      <p:sp>
        <p:nvSpPr>
          <p:cNvPr id="237" name="Google Shape;237;p8"/>
          <p:cNvSpPr txBox="1"/>
          <p:nvPr/>
        </p:nvSpPr>
        <p:spPr>
          <a:xfrm>
            <a:off x="396216" y="222906"/>
            <a:ext cx="12176783" cy="584735"/>
          </a:xfrm>
          <a:prstGeom prst="rect">
            <a:avLst/>
          </a:prstGeom>
          <a:noFill/>
          <a:ln>
            <a:noFill/>
          </a:ln>
        </p:spPr>
        <p:txBody>
          <a:bodyPr spcFirstLastPara="1" wrap="square" lIns="91425" tIns="45700" rIns="91425" bIns="45700" anchor="t" anchorCtr="0">
            <a:spAutoFit/>
          </a:bodyPr>
          <a:lstStyle/>
          <a:p>
            <a:pPr algn="l" fontAlgn="ctr"/>
            <a:r>
              <a:rPr lang="it-IT" sz="3200" b="1" dirty="0">
                <a:solidFill>
                  <a:schemeClr val="dk1"/>
                </a:solidFill>
                <a:highlight>
                  <a:srgbClr val="FFFFFF"/>
                </a:highlight>
                <a:latin typeface="Titillium Web"/>
              </a:rPr>
              <a:t>Passerella Ciclopedonale in via Corrado il Salico </a:t>
            </a:r>
          </a:p>
        </p:txBody>
      </p:sp>
    </p:spTree>
    <p:extLst>
      <p:ext uri="{BB962C8B-B14F-4D97-AF65-F5344CB8AC3E}">
        <p14:creationId xmlns:p14="http://schemas.microsoft.com/office/powerpoint/2010/main" val="34765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a:extLst>
              <a:ext uri="{FF2B5EF4-FFF2-40B4-BE49-F238E27FC236}">
                <a16:creationId xmlns:a16="http://schemas.microsoft.com/office/drawing/2014/main" id="{77D1908C-002E-47D1-88C0-3FF1B9FB07CC}"/>
              </a:ext>
            </a:extLst>
          </p:cNvPr>
          <p:cNvSpPr/>
          <p:nvPr/>
        </p:nvSpPr>
        <p:spPr>
          <a:xfrm>
            <a:off x="515938" y="4186359"/>
            <a:ext cx="11738499" cy="1882376"/>
          </a:xfrm>
          <a:prstGeom prst="rect">
            <a:avLst/>
          </a:prstGeom>
          <a:solidFill>
            <a:schemeClr val="bg2">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Google Shape;457;p73">
            <a:extLst>
              <a:ext uri="{FF2B5EF4-FFF2-40B4-BE49-F238E27FC236}">
                <a16:creationId xmlns:a16="http://schemas.microsoft.com/office/drawing/2014/main" id="{AA210C80-F792-4438-B8EB-F6247215FE5E}"/>
              </a:ext>
            </a:extLst>
          </p:cNvPr>
          <p:cNvSpPr txBox="1">
            <a:spLocks/>
          </p:cNvSpPr>
          <p:nvPr/>
        </p:nvSpPr>
        <p:spPr>
          <a:xfrm>
            <a:off x="515938" y="388645"/>
            <a:ext cx="11516899" cy="4248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09543">
              <a:buClr>
                <a:srgbClr val="000000"/>
              </a:buClr>
            </a:pPr>
            <a:r>
              <a:rPr lang="it-IT" b="1" spc="67" dirty="0">
                <a:solidFill>
                  <a:schemeClr val="tx1"/>
                </a:solidFill>
                <a:latin typeface="Titillium Web" panose="00000500000000000000" pitchFamily="2" charset="0"/>
                <a:ea typeface="+mj-ea"/>
              </a:rPr>
              <a:t>Focus sul D.L 50/2022 – Art. 42 (D.L. Aiuti) </a:t>
            </a:r>
            <a:r>
              <a:rPr lang="it-IT" dirty="0">
                <a:solidFill>
                  <a:schemeClr val="tx1"/>
                </a:solidFill>
                <a:latin typeface="Titillium Web" panose="00000500000000000000" pitchFamily="2" charset="0"/>
                <a:cs typeface="Arial" panose="020B0604020202020204" pitchFamily="34" charset="0"/>
              </a:rPr>
              <a:t>				</a:t>
            </a:r>
            <a:r>
              <a:rPr lang="it-IT" i="1" dirty="0">
                <a:solidFill>
                  <a:schemeClr val="tx1"/>
                </a:solidFill>
                <a:latin typeface="Titillium Web" panose="00000500000000000000" pitchFamily="2" charset="0"/>
                <a:cs typeface="Arial" panose="020B0604020202020204" pitchFamily="34" charset="0"/>
              </a:rPr>
              <a:t>			</a:t>
            </a:r>
          </a:p>
          <a:p>
            <a:pPr defTabSz="914377">
              <a:buClr>
                <a:srgbClr val="000000"/>
              </a:buClr>
              <a:defRPr/>
            </a:pPr>
            <a:endParaRPr lang="en-US" sz="2000" i="1" kern="0" dirty="0">
              <a:solidFill>
                <a:schemeClr val="tx1"/>
              </a:solidFill>
              <a:highlight>
                <a:srgbClr val="FFFF00"/>
              </a:highlight>
              <a:latin typeface="Titillium Web" panose="00000500000000000000" pitchFamily="2" charset="0"/>
              <a:ea typeface="Arial"/>
              <a:cs typeface="Arial" panose="020B0604020202020204" pitchFamily="34" charset="0"/>
              <a:sym typeface="Arial"/>
            </a:endParaRPr>
          </a:p>
        </p:txBody>
      </p:sp>
      <p:sp>
        <p:nvSpPr>
          <p:cNvPr id="20" name="TextBox 14">
            <a:extLst>
              <a:ext uri="{FF2B5EF4-FFF2-40B4-BE49-F238E27FC236}">
                <a16:creationId xmlns:a16="http://schemas.microsoft.com/office/drawing/2014/main" id="{509AA177-6A44-4583-8622-4A871CC8AF56}"/>
              </a:ext>
            </a:extLst>
          </p:cNvPr>
          <p:cNvSpPr txBox="1"/>
          <p:nvPr/>
        </p:nvSpPr>
        <p:spPr>
          <a:xfrm>
            <a:off x="597249" y="1302719"/>
            <a:ext cx="11006592" cy="1323439"/>
          </a:xfrm>
          <a:prstGeom prst="rect">
            <a:avLst/>
          </a:prstGeom>
          <a:noFill/>
          <a:ln>
            <a:noFill/>
            <a:prstDash val="sysDot"/>
          </a:ln>
        </p:spPr>
        <p:txBody>
          <a:bodyPr wrap="square" rtlCol="0">
            <a:spAutoFit/>
          </a:bodyPr>
          <a:lstStyle/>
          <a:p>
            <a:pPr algn="just" defTabSz="609543"/>
            <a:r>
              <a:rPr lang="it-IT" sz="1600" dirty="0">
                <a:latin typeface="Titillium Web" panose="00000500000000000000" pitchFamily="2" charset="0"/>
              </a:rPr>
              <a:t>Con il fine di rafforzare gli interventi del (PNRR), ai comuni individuati per il fondo nazionale aggiuntivo di cui all’art 42 del decreto legge del 17 maggio 2022, n. 50, convertito con modificazioni dalla Legge n. 91 del 15 luglio 2022, ovvero i </a:t>
            </a:r>
            <a:r>
              <a:rPr lang="it-IT" sz="1600" b="1" dirty="0">
                <a:latin typeface="Titillium Web" panose="00000500000000000000" pitchFamily="2" charset="0"/>
              </a:rPr>
              <a:t>comuni di Genova, Milano, Napoli, Palermo, Roma, Torino, sono assegnati per gli anni 2023-2026 contributi pari a complessivi 665 milioni di euro, ripartiti come di seguito.</a:t>
            </a:r>
          </a:p>
          <a:p>
            <a:pPr algn="just" defTabSz="609543"/>
            <a:endParaRPr lang="it-IT" sz="1600" b="1" dirty="0">
              <a:latin typeface="Titillium Web" panose="00000500000000000000" pitchFamily="2" charset="0"/>
            </a:endParaRPr>
          </a:p>
        </p:txBody>
      </p:sp>
      <p:grpSp>
        <p:nvGrpSpPr>
          <p:cNvPr id="25" name="Gruppo 24">
            <a:extLst>
              <a:ext uri="{FF2B5EF4-FFF2-40B4-BE49-F238E27FC236}">
                <a16:creationId xmlns:a16="http://schemas.microsoft.com/office/drawing/2014/main" id="{E4D7A8BA-86BF-470B-9295-D2A25FB45A59}"/>
              </a:ext>
            </a:extLst>
          </p:cNvPr>
          <p:cNvGrpSpPr/>
          <p:nvPr/>
        </p:nvGrpSpPr>
        <p:grpSpPr>
          <a:xfrm>
            <a:off x="2165461" y="2526548"/>
            <a:ext cx="9674989" cy="1267925"/>
            <a:chOff x="2146567" y="1242031"/>
            <a:chExt cx="9674989" cy="1267925"/>
          </a:xfrm>
        </p:grpSpPr>
        <p:grpSp>
          <p:nvGrpSpPr>
            <p:cNvPr id="5" name="Gruppo 4">
              <a:extLst>
                <a:ext uri="{FF2B5EF4-FFF2-40B4-BE49-F238E27FC236}">
                  <a16:creationId xmlns:a16="http://schemas.microsoft.com/office/drawing/2014/main" id="{C5C6576E-4C25-4750-BD5F-7D726B5214BF}"/>
                </a:ext>
              </a:extLst>
            </p:cNvPr>
            <p:cNvGrpSpPr/>
            <p:nvPr/>
          </p:nvGrpSpPr>
          <p:grpSpPr>
            <a:xfrm>
              <a:off x="2165323" y="1242031"/>
              <a:ext cx="9656233" cy="1267925"/>
              <a:chOff x="854225" y="1595535"/>
              <a:chExt cx="9656233" cy="1380929"/>
            </a:xfrm>
          </p:grpSpPr>
          <p:sp>
            <p:nvSpPr>
              <p:cNvPr id="6" name="Freccia destra rientrata 5">
                <a:extLst>
                  <a:ext uri="{FF2B5EF4-FFF2-40B4-BE49-F238E27FC236}">
                    <a16:creationId xmlns:a16="http://schemas.microsoft.com/office/drawing/2014/main" id="{550BC812-02F3-4B37-A3B4-096EFB580A93}"/>
                  </a:ext>
                </a:extLst>
              </p:cNvPr>
              <p:cNvSpPr/>
              <p:nvPr/>
            </p:nvSpPr>
            <p:spPr>
              <a:xfrm>
                <a:off x="854225" y="2009814"/>
                <a:ext cx="7899827" cy="55237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solidFill>
                    <a:schemeClr val="tx1"/>
                  </a:solidFill>
                </a:endParaRPr>
              </a:p>
            </p:txBody>
          </p:sp>
          <p:sp>
            <p:nvSpPr>
              <p:cNvPr id="8" name="Figura a mano libera: forma 7">
                <a:extLst>
                  <a:ext uri="{FF2B5EF4-FFF2-40B4-BE49-F238E27FC236}">
                    <a16:creationId xmlns:a16="http://schemas.microsoft.com/office/drawing/2014/main" id="{0820569B-DD1B-43D6-81A5-F6708BAD5C45}"/>
                  </a:ext>
                </a:extLst>
              </p:cNvPr>
              <p:cNvSpPr/>
              <p:nvPr/>
            </p:nvSpPr>
            <p:spPr>
              <a:xfrm>
                <a:off x="934419" y="2424092"/>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kern="1200">
                    <a:solidFill>
                      <a:schemeClr val="tx1"/>
                    </a:solidFill>
                    <a:latin typeface="Titillium Web" panose="00000500000000000000" pitchFamily="2" charset="0"/>
                  </a:rPr>
                  <a:t>325 Mln €</a:t>
                </a:r>
              </a:p>
            </p:txBody>
          </p:sp>
          <p:sp>
            <p:nvSpPr>
              <p:cNvPr id="9" name="Ovale 8">
                <a:extLst>
                  <a:ext uri="{FF2B5EF4-FFF2-40B4-BE49-F238E27FC236}">
                    <a16:creationId xmlns:a16="http://schemas.microsoft.com/office/drawing/2014/main" id="{6FC1BD3E-9B57-4CF4-ABAB-3F88C76DC182}"/>
                  </a:ext>
                </a:extLst>
              </p:cNvPr>
              <p:cNvSpPr/>
              <p:nvPr/>
            </p:nvSpPr>
            <p:spPr>
              <a:xfrm>
                <a:off x="2346591"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sz="1400">
                  <a:solidFill>
                    <a:schemeClr val="tx1"/>
                  </a:solidFill>
                  <a:latin typeface="Titillium Web" panose="00000500000000000000" pitchFamily="2" charset="0"/>
                </a:endParaRPr>
              </a:p>
            </p:txBody>
          </p:sp>
          <p:sp>
            <p:nvSpPr>
              <p:cNvPr id="10" name="Figura a mano libera: forma 9">
                <a:extLst>
                  <a:ext uri="{FF2B5EF4-FFF2-40B4-BE49-F238E27FC236}">
                    <a16:creationId xmlns:a16="http://schemas.microsoft.com/office/drawing/2014/main" id="{9936EC7F-AE80-4DD8-86FA-0B5510625762}"/>
                  </a:ext>
                </a:extLst>
              </p:cNvPr>
              <p:cNvSpPr/>
              <p:nvPr/>
            </p:nvSpPr>
            <p:spPr>
              <a:xfrm>
                <a:off x="4128004" y="2424092"/>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it-IT" sz="1600" kern="1200">
                  <a:solidFill>
                    <a:schemeClr val="tx1"/>
                  </a:solidFill>
                  <a:latin typeface="Titillium Web" panose="00000500000000000000" pitchFamily="2" charset="0"/>
                </a:endParaRPr>
              </a:p>
            </p:txBody>
          </p:sp>
          <p:sp>
            <p:nvSpPr>
              <p:cNvPr id="13" name="Ovale 12">
                <a:extLst>
                  <a:ext uri="{FF2B5EF4-FFF2-40B4-BE49-F238E27FC236}">
                    <a16:creationId xmlns:a16="http://schemas.microsoft.com/office/drawing/2014/main" id="{7D6F5C34-493B-49A0-823B-3659A3A06276}"/>
                  </a:ext>
                </a:extLst>
              </p:cNvPr>
              <p:cNvSpPr/>
              <p:nvPr/>
            </p:nvSpPr>
            <p:spPr>
              <a:xfrm>
                <a:off x="4302430"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23" name="Figura a mano libera: forma 22">
                <a:extLst>
                  <a:ext uri="{FF2B5EF4-FFF2-40B4-BE49-F238E27FC236}">
                    <a16:creationId xmlns:a16="http://schemas.microsoft.com/office/drawing/2014/main" id="{BF4296B8-A1B6-4FE3-AD83-E8553CF33D8D}"/>
                  </a:ext>
                </a:extLst>
              </p:cNvPr>
              <p:cNvSpPr/>
              <p:nvPr/>
            </p:nvSpPr>
            <p:spPr>
              <a:xfrm>
                <a:off x="7397066" y="1595535"/>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endParaRPr lang="it-IT" sz="1600" kern="1200">
                  <a:solidFill>
                    <a:schemeClr val="tx1"/>
                  </a:solidFill>
                  <a:latin typeface="Titillium Web" panose="00000500000000000000" pitchFamily="2" charset="0"/>
                </a:endParaRPr>
              </a:p>
            </p:txBody>
          </p:sp>
          <p:sp>
            <p:nvSpPr>
              <p:cNvPr id="24" name="Ovale 23">
                <a:extLst>
                  <a:ext uri="{FF2B5EF4-FFF2-40B4-BE49-F238E27FC236}">
                    <a16:creationId xmlns:a16="http://schemas.microsoft.com/office/drawing/2014/main" id="{C2EDCED9-B059-43F9-B267-766B7001DC0D}"/>
                  </a:ext>
                </a:extLst>
              </p:cNvPr>
              <p:cNvSpPr/>
              <p:nvPr/>
            </p:nvSpPr>
            <p:spPr>
              <a:xfrm>
                <a:off x="5909416"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grpSp>
        <p:sp>
          <p:nvSpPr>
            <p:cNvPr id="28" name="Figura a mano libera: forma 27">
              <a:extLst>
                <a:ext uri="{FF2B5EF4-FFF2-40B4-BE49-F238E27FC236}">
                  <a16:creationId xmlns:a16="http://schemas.microsoft.com/office/drawing/2014/main" id="{35D634A5-E456-4BB7-84E7-ED825AE9E438}"/>
                </a:ext>
              </a:extLst>
            </p:cNvPr>
            <p:cNvSpPr/>
            <p:nvPr/>
          </p:nvSpPr>
          <p:spPr>
            <a:xfrm>
              <a:off x="2146567" y="136882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solidFill>
                    <a:schemeClr val="tx1"/>
                  </a:solidFill>
                  <a:latin typeface="Titillium Web" panose="00000500000000000000" pitchFamily="2" charset="0"/>
                </a:rPr>
                <a:t>2023</a:t>
              </a:r>
            </a:p>
          </p:txBody>
        </p:sp>
        <p:sp>
          <p:nvSpPr>
            <p:cNvPr id="29" name="Figura a mano libera: forma 28">
              <a:extLst>
                <a:ext uri="{FF2B5EF4-FFF2-40B4-BE49-F238E27FC236}">
                  <a16:creationId xmlns:a16="http://schemas.microsoft.com/office/drawing/2014/main" id="{B6E816A3-9926-4ED2-8B16-FA245F8B01AC}"/>
                </a:ext>
              </a:extLst>
            </p:cNvPr>
            <p:cNvSpPr/>
            <p:nvPr/>
          </p:nvSpPr>
          <p:spPr>
            <a:xfrm>
              <a:off x="4125878" y="136882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solidFill>
                    <a:schemeClr val="tx1"/>
                  </a:solidFill>
                  <a:latin typeface="Titillium Web" panose="00000500000000000000" pitchFamily="2" charset="0"/>
                </a:rPr>
                <a:t>2024</a:t>
              </a:r>
            </a:p>
          </p:txBody>
        </p:sp>
        <p:sp>
          <p:nvSpPr>
            <p:cNvPr id="30" name="Figura a mano libera: forma 29">
              <a:extLst>
                <a:ext uri="{FF2B5EF4-FFF2-40B4-BE49-F238E27FC236}">
                  <a16:creationId xmlns:a16="http://schemas.microsoft.com/office/drawing/2014/main" id="{733F0ED2-35A1-4626-A8D0-BDFCA1473CF7}"/>
                </a:ext>
              </a:extLst>
            </p:cNvPr>
            <p:cNvSpPr/>
            <p:nvPr/>
          </p:nvSpPr>
          <p:spPr>
            <a:xfrm>
              <a:off x="5732864" y="139928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solidFill>
                    <a:schemeClr val="tx1"/>
                  </a:solidFill>
                  <a:latin typeface="Titillium Web" panose="00000500000000000000" pitchFamily="2" charset="0"/>
                </a:rPr>
                <a:t>2025</a:t>
              </a:r>
            </a:p>
          </p:txBody>
        </p:sp>
        <p:sp>
          <p:nvSpPr>
            <p:cNvPr id="31" name="Figura a mano libera: forma 30">
              <a:extLst>
                <a:ext uri="{FF2B5EF4-FFF2-40B4-BE49-F238E27FC236}">
                  <a16:creationId xmlns:a16="http://schemas.microsoft.com/office/drawing/2014/main" id="{44274BA3-0057-463C-A9EE-649B3B6A4776}"/>
                </a:ext>
              </a:extLst>
            </p:cNvPr>
            <p:cNvSpPr/>
            <p:nvPr/>
          </p:nvSpPr>
          <p:spPr>
            <a:xfrm>
              <a:off x="7395922" y="139928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solidFill>
                    <a:schemeClr val="tx1"/>
                  </a:solidFill>
                  <a:latin typeface="Titillium Web" panose="00000500000000000000" pitchFamily="2" charset="0"/>
                </a:rPr>
                <a:t>2026</a:t>
              </a:r>
            </a:p>
          </p:txBody>
        </p:sp>
        <p:sp>
          <p:nvSpPr>
            <p:cNvPr id="33" name="Ovale 32">
              <a:extLst>
                <a:ext uri="{FF2B5EF4-FFF2-40B4-BE49-F238E27FC236}">
                  <a16:creationId xmlns:a16="http://schemas.microsoft.com/office/drawing/2014/main" id="{8FD25D44-71A4-4B4B-9D48-3A1EFC577D6D}"/>
                </a:ext>
              </a:extLst>
            </p:cNvPr>
            <p:cNvSpPr/>
            <p:nvPr/>
          </p:nvSpPr>
          <p:spPr>
            <a:xfrm>
              <a:off x="8915252" y="1812617"/>
              <a:ext cx="138093" cy="1267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solidFill>
                  <a:schemeClr val="tx1"/>
                </a:solidFill>
              </a:endParaRPr>
            </a:p>
          </p:txBody>
        </p:sp>
        <p:sp>
          <p:nvSpPr>
            <p:cNvPr id="34" name="Figura a mano libera: forma 33">
              <a:extLst>
                <a:ext uri="{FF2B5EF4-FFF2-40B4-BE49-F238E27FC236}">
                  <a16:creationId xmlns:a16="http://schemas.microsoft.com/office/drawing/2014/main" id="{BE2185B7-2FDA-4971-A842-34A0A404F74B}"/>
                </a:ext>
              </a:extLst>
            </p:cNvPr>
            <p:cNvSpPr/>
            <p:nvPr/>
          </p:nvSpPr>
          <p:spPr>
            <a:xfrm>
              <a:off x="4176168" y="1996983"/>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a:solidFill>
                    <a:schemeClr val="tx1"/>
                  </a:solidFill>
                  <a:latin typeface="Titillium Web" panose="00000500000000000000" pitchFamily="2" charset="0"/>
                </a:rPr>
                <a:t>220</a:t>
              </a:r>
              <a:r>
                <a:rPr lang="it-IT" kern="1200">
                  <a:solidFill>
                    <a:schemeClr val="tx1"/>
                  </a:solidFill>
                  <a:latin typeface="Titillium Web" panose="00000500000000000000" pitchFamily="2" charset="0"/>
                </a:rPr>
                <a:t> Mln €</a:t>
              </a:r>
            </a:p>
          </p:txBody>
        </p:sp>
        <p:sp>
          <p:nvSpPr>
            <p:cNvPr id="35" name="Figura a mano libera: forma 34">
              <a:extLst>
                <a:ext uri="{FF2B5EF4-FFF2-40B4-BE49-F238E27FC236}">
                  <a16:creationId xmlns:a16="http://schemas.microsoft.com/office/drawing/2014/main" id="{6F3B8704-B885-4370-9CBB-1AD08F27DD48}"/>
                </a:ext>
              </a:extLst>
            </p:cNvPr>
            <p:cNvSpPr/>
            <p:nvPr/>
          </p:nvSpPr>
          <p:spPr>
            <a:xfrm>
              <a:off x="5813057" y="1991180"/>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a:solidFill>
                    <a:schemeClr val="tx1"/>
                  </a:solidFill>
                  <a:latin typeface="Titillium Web" panose="00000500000000000000" pitchFamily="2" charset="0"/>
                </a:rPr>
                <a:t>70</a:t>
              </a:r>
              <a:r>
                <a:rPr lang="it-IT" kern="1200">
                  <a:solidFill>
                    <a:schemeClr val="tx1"/>
                  </a:solidFill>
                  <a:latin typeface="Titillium Web" panose="00000500000000000000" pitchFamily="2" charset="0"/>
                </a:rPr>
                <a:t> Mln €</a:t>
              </a:r>
            </a:p>
          </p:txBody>
        </p:sp>
        <p:sp>
          <p:nvSpPr>
            <p:cNvPr id="36" name="Figura a mano libera: forma 35">
              <a:extLst>
                <a:ext uri="{FF2B5EF4-FFF2-40B4-BE49-F238E27FC236}">
                  <a16:creationId xmlns:a16="http://schemas.microsoft.com/office/drawing/2014/main" id="{0BDA7FF9-D184-43DC-B8F4-EDFE52FE6586}"/>
                </a:ext>
              </a:extLst>
            </p:cNvPr>
            <p:cNvSpPr/>
            <p:nvPr/>
          </p:nvSpPr>
          <p:spPr>
            <a:xfrm>
              <a:off x="7532518" y="1991180"/>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kern="1200">
                  <a:solidFill>
                    <a:schemeClr val="tx1"/>
                  </a:solidFill>
                  <a:latin typeface="Titillium Web" panose="00000500000000000000" pitchFamily="2" charset="0"/>
                </a:rPr>
                <a:t>50 Mln €</a:t>
              </a:r>
            </a:p>
          </p:txBody>
        </p:sp>
      </p:grpSp>
      <p:sp>
        <p:nvSpPr>
          <p:cNvPr id="39" name="CasellaDiTesto 38">
            <a:extLst>
              <a:ext uri="{FF2B5EF4-FFF2-40B4-BE49-F238E27FC236}">
                <a16:creationId xmlns:a16="http://schemas.microsoft.com/office/drawing/2014/main" id="{42F8F309-4DE8-4ACA-9A5C-8ED3DB0B055C}"/>
              </a:ext>
            </a:extLst>
          </p:cNvPr>
          <p:cNvSpPr txBox="1"/>
          <p:nvPr/>
        </p:nvSpPr>
        <p:spPr>
          <a:xfrm>
            <a:off x="885839" y="4483411"/>
            <a:ext cx="11006591" cy="338554"/>
          </a:xfrm>
          <a:prstGeom prst="rect">
            <a:avLst/>
          </a:prstGeom>
          <a:noFill/>
        </p:spPr>
        <p:txBody>
          <a:bodyPr wrap="square">
            <a:spAutoFit/>
          </a:bodyPr>
          <a:lstStyle/>
          <a:p>
            <a:r>
              <a:rPr lang="it-IT" sz="1600" b="1" dirty="0">
                <a:latin typeface="Titillium Web" panose="00000500000000000000" pitchFamily="2" charset="0"/>
              </a:rPr>
              <a:t>Al comune di Milano sono stati assegnati 129 Mln €  così ripartiti</a:t>
            </a:r>
            <a:r>
              <a:rPr lang="it-IT" sz="1600" dirty="0">
                <a:latin typeface="Titillium Web" panose="00000500000000000000" pitchFamily="2" charset="0"/>
              </a:rPr>
              <a:t>:</a:t>
            </a:r>
            <a:endParaRPr lang="it-IT" sz="1600" dirty="0"/>
          </a:p>
        </p:txBody>
      </p:sp>
      <p:pic>
        <p:nvPicPr>
          <p:cNvPr id="61" name="Google Shape;120;p1">
            <a:extLst>
              <a:ext uri="{FF2B5EF4-FFF2-40B4-BE49-F238E27FC236}">
                <a16:creationId xmlns:a16="http://schemas.microsoft.com/office/drawing/2014/main" id="{96759685-2767-492F-8121-3CA8C5864D26}"/>
              </a:ext>
            </a:extLst>
          </p:cNvPr>
          <p:cNvPicPr preferRelativeResize="0"/>
          <p:nvPr/>
        </p:nvPicPr>
        <p:blipFill rotWithShape="1">
          <a:blip r:embed="rId3">
            <a:alphaModFix/>
          </a:blip>
          <a:srcRect/>
          <a:stretch/>
        </p:blipFill>
        <p:spPr>
          <a:xfrm>
            <a:off x="10780525" y="174345"/>
            <a:ext cx="1045222" cy="562244"/>
          </a:xfrm>
          <a:prstGeom prst="rect">
            <a:avLst/>
          </a:prstGeom>
          <a:noFill/>
          <a:ln>
            <a:noFill/>
          </a:ln>
        </p:spPr>
      </p:pic>
      <p:cxnSp>
        <p:nvCxnSpPr>
          <p:cNvPr id="2" name="Google Shape;159;p48">
            <a:extLst>
              <a:ext uri="{FF2B5EF4-FFF2-40B4-BE49-F238E27FC236}">
                <a16:creationId xmlns:a16="http://schemas.microsoft.com/office/drawing/2014/main" id="{1463C0F0-EB11-519B-CF42-E7FF56B18268}"/>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grpSp>
        <p:nvGrpSpPr>
          <p:cNvPr id="3" name="Gruppo 2">
            <a:extLst>
              <a:ext uri="{FF2B5EF4-FFF2-40B4-BE49-F238E27FC236}">
                <a16:creationId xmlns:a16="http://schemas.microsoft.com/office/drawing/2014/main" id="{E51B054A-C23B-D0E2-E38E-02BE802F4965}"/>
              </a:ext>
            </a:extLst>
          </p:cNvPr>
          <p:cNvGrpSpPr/>
          <p:nvPr/>
        </p:nvGrpSpPr>
        <p:grpSpPr>
          <a:xfrm>
            <a:off x="2209004" y="4801531"/>
            <a:ext cx="9674989" cy="1267925"/>
            <a:chOff x="2146567" y="1242031"/>
            <a:chExt cx="9674989" cy="1267925"/>
          </a:xfrm>
        </p:grpSpPr>
        <p:grpSp>
          <p:nvGrpSpPr>
            <p:cNvPr id="12" name="Gruppo 11">
              <a:extLst>
                <a:ext uri="{FF2B5EF4-FFF2-40B4-BE49-F238E27FC236}">
                  <a16:creationId xmlns:a16="http://schemas.microsoft.com/office/drawing/2014/main" id="{6035665A-0091-B860-6F8B-B6FB91BEF2CB}"/>
                </a:ext>
              </a:extLst>
            </p:cNvPr>
            <p:cNvGrpSpPr/>
            <p:nvPr/>
          </p:nvGrpSpPr>
          <p:grpSpPr>
            <a:xfrm>
              <a:off x="2165323" y="1242031"/>
              <a:ext cx="9656233" cy="1267925"/>
              <a:chOff x="854225" y="1595535"/>
              <a:chExt cx="9656233" cy="1380929"/>
            </a:xfrm>
          </p:grpSpPr>
          <p:sp>
            <p:nvSpPr>
              <p:cNvPr id="38" name="Freccia destra rientrata 37">
                <a:extLst>
                  <a:ext uri="{FF2B5EF4-FFF2-40B4-BE49-F238E27FC236}">
                    <a16:creationId xmlns:a16="http://schemas.microsoft.com/office/drawing/2014/main" id="{D029C43E-9F17-32C5-C6CE-BDA4244C7139}"/>
                  </a:ext>
                </a:extLst>
              </p:cNvPr>
              <p:cNvSpPr/>
              <p:nvPr/>
            </p:nvSpPr>
            <p:spPr>
              <a:xfrm>
                <a:off x="854225" y="2009814"/>
                <a:ext cx="7899827" cy="55237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64" name="Figura a mano libera: forma 63">
                <a:extLst>
                  <a:ext uri="{FF2B5EF4-FFF2-40B4-BE49-F238E27FC236}">
                    <a16:creationId xmlns:a16="http://schemas.microsoft.com/office/drawing/2014/main" id="{F405D264-3339-4A78-C167-827D0707C7C5}"/>
                  </a:ext>
                </a:extLst>
              </p:cNvPr>
              <p:cNvSpPr/>
              <p:nvPr/>
            </p:nvSpPr>
            <p:spPr>
              <a:xfrm>
                <a:off x="934419" y="2424092"/>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dirty="0">
                    <a:latin typeface="Titillium Web" panose="00000500000000000000" pitchFamily="2" charset="0"/>
                  </a:rPr>
                  <a:t>63 </a:t>
                </a:r>
                <a:r>
                  <a:rPr lang="it-IT" kern="1200" dirty="0">
                    <a:latin typeface="Titillium Web" panose="00000500000000000000" pitchFamily="2" charset="0"/>
                  </a:rPr>
                  <a:t>Mln €</a:t>
                </a:r>
              </a:p>
            </p:txBody>
          </p:sp>
          <p:sp>
            <p:nvSpPr>
              <p:cNvPr id="65" name="Ovale 64">
                <a:extLst>
                  <a:ext uri="{FF2B5EF4-FFF2-40B4-BE49-F238E27FC236}">
                    <a16:creationId xmlns:a16="http://schemas.microsoft.com/office/drawing/2014/main" id="{290D3D71-8263-1880-58E8-A030C5BF2F7A}"/>
                  </a:ext>
                </a:extLst>
              </p:cNvPr>
              <p:cNvSpPr/>
              <p:nvPr/>
            </p:nvSpPr>
            <p:spPr>
              <a:xfrm>
                <a:off x="2346591"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sz="1400">
                  <a:latin typeface="Titillium Web" panose="00000500000000000000" pitchFamily="2" charset="0"/>
                </a:endParaRPr>
              </a:p>
            </p:txBody>
          </p:sp>
          <p:sp>
            <p:nvSpPr>
              <p:cNvPr id="66" name="Figura a mano libera: forma 65">
                <a:extLst>
                  <a:ext uri="{FF2B5EF4-FFF2-40B4-BE49-F238E27FC236}">
                    <a16:creationId xmlns:a16="http://schemas.microsoft.com/office/drawing/2014/main" id="{C9B597D8-6AC5-7B49-C186-DBA6C759F69C}"/>
                  </a:ext>
                </a:extLst>
              </p:cNvPr>
              <p:cNvSpPr/>
              <p:nvPr/>
            </p:nvSpPr>
            <p:spPr>
              <a:xfrm>
                <a:off x="4128004" y="2424092"/>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it-IT" sz="1600" kern="1200">
                  <a:latin typeface="Titillium Web" panose="00000500000000000000" pitchFamily="2" charset="0"/>
                </a:endParaRPr>
              </a:p>
            </p:txBody>
          </p:sp>
          <p:sp>
            <p:nvSpPr>
              <p:cNvPr id="67" name="Ovale 66">
                <a:extLst>
                  <a:ext uri="{FF2B5EF4-FFF2-40B4-BE49-F238E27FC236}">
                    <a16:creationId xmlns:a16="http://schemas.microsoft.com/office/drawing/2014/main" id="{40369C7D-DF21-5058-3490-F40D85B105CC}"/>
                  </a:ext>
                </a:extLst>
              </p:cNvPr>
              <p:cNvSpPr/>
              <p:nvPr/>
            </p:nvSpPr>
            <p:spPr>
              <a:xfrm>
                <a:off x="4302430"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68" name="Figura a mano libera: forma 67">
                <a:extLst>
                  <a:ext uri="{FF2B5EF4-FFF2-40B4-BE49-F238E27FC236}">
                    <a16:creationId xmlns:a16="http://schemas.microsoft.com/office/drawing/2014/main" id="{4E1C531B-53EE-4C89-8C6B-5D9196EC90C8}"/>
                  </a:ext>
                </a:extLst>
              </p:cNvPr>
              <p:cNvSpPr/>
              <p:nvPr/>
            </p:nvSpPr>
            <p:spPr>
              <a:xfrm>
                <a:off x="7397066" y="1595535"/>
                <a:ext cx="3113392" cy="552372"/>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endParaRPr lang="it-IT" sz="1600" kern="1200">
                  <a:latin typeface="Titillium Web" panose="00000500000000000000" pitchFamily="2" charset="0"/>
                </a:endParaRPr>
              </a:p>
            </p:txBody>
          </p:sp>
          <p:sp>
            <p:nvSpPr>
              <p:cNvPr id="70" name="Ovale 69">
                <a:extLst>
                  <a:ext uri="{FF2B5EF4-FFF2-40B4-BE49-F238E27FC236}">
                    <a16:creationId xmlns:a16="http://schemas.microsoft.com/office/drawing/2014/main" id="{FEF0D868-FAF5-2A33-B212-7A33BB5B21D6}"/>
                  </a:ext>
                </a:extLst>
              </p:cNvPr>
              <p:cNvSpPr/>
              <p:nvPr/>
            </p:nvSpPr>
            <p:spPr>
              <a:xfrm>
                <a:off x="5909416" y="2216953"/>
                <a:ext cx="138093" cy="13809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71" name="Ovale 70">
                <a:extLst>
                  <a:ext uri="{FF2B5EF4-FFF2-40B4-BE49-F238E27FC236}">
                    <a16:creationId xmlns:a16="http://schemas.microsoft.com/office/drawing/2014/main" id="{BA518AA8-0A7D-6ACD-F43F-CB86120AAF74}"/>
                  </a:ext>
                </a:extLst>
              </p:cNvPr>
              <p:cNvSpPr/>
              <p:nvPr/>
            </p:nvSpPr>
            <p:spPr>
              <a:xfrm>
                <a:off x="2346591" y="2217555"/>
                <a:ext cx="138093" cy="13809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sz="1400">
                  <a:latin typeface="Titillium Web" panose="00000500000000000000" pitchFamily="2" charset="0"/>
                </a:endParaRPr>
              </a:p>
            </p:txBody>
          </p:sp>
          <p:sp>
            <p:nvSpPr>
              <p:cNvPr id="72" name="Ovale 71">
                <a:extLst>
                  <a:ext uri="{FF2B5EF4-FFF2-40B4-BE49-F238E27FC236}">
                    <a16:creationId xmlns:a16="http://schemas.microsoft.com/office/drawing/2014/main" id="{B643FBEF-5FCE-D4CB-A93A-178C6EFA3F32}"/>
                  </a:ext>
                </a:extLst>
              </p:cNvPr>
              <p:cNvSpPr/>
              <p:nvPr/>
            </p:nvSpPr>
            <p:spPr>
              <a:xfrm>
                <a:off x="4302430" y="2217555"/>
                <a:ext cx="138093" cy="13809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73" name="Ovale 72">
                <a:extLst>
                  <a:ext uri="{FF2B5EF4-FFF2-40B4-BE49-F238E27FC236}">
                    <a16:creationId xmlns:a16="http://schemas.microsoft.com/office/drawing/2014/main" id="{6ACFC72B-C87A-68A7-8F5C-4FA4F5228990}"/>
                  </a:ext>
                </a:extLst>
              </p:cNvPr>
              <p:cNvSpPr/>
              <p:nvPr/>
            </p:nvSpPr>
            <p:spPr>
              <a:xfrm>
                <a:off x="5909416" y="2217555"/>
                <a:ext cx="138093" cy="13809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grpSp>
        <p:sp>
          <p:nvSpPr>
            <p:cNvPr id="14" name="Figura a mano libera: forma 13">
              <a:extLst>
                <a:ext uri="{FF2B5EF4-FFF2-40B4-BE49-F238E27FC236}">
                  <a16:creationId xmlns:a16="http://schemas.microsoft.com/office/drawing/2014/main" id="{B09CC45A-19F6-62CF-B8AD-5A8DF8D362EA}"/>
                </a:ext>
              </a:extLst>
            </p:cNvPr>
            <p:cNvSpPr/>
            <p:nvPr/>
          </p:nvSpPr>
          <p:spPr>
            <a:xfrm>
              <a:off x="2146567" y="136882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latin typeface="Titillium Web" panose="00000500000000000000" pitchFamily="2" charset="0"/>
                </a:rPr>
                <a:t>2023</a:t>
              </a:r>
            </a:p>
          </p:txBody>
        </p:sp>
        <p:sp>
          <p:nvSpPr>
            <p:cNvPr id="15" name="Figura a mano libera: forma 14">
              <a:extLst>
                <a:ext uri="{FF2B5EF4-FFF2-40B4-BE49-F238E27FC236}">
                  <a16:creationId xmlns:a16="http://schemas.microsoft.com/office/drawing/2014/main" id="{8F091365-186E-2E72-C423-EA2557A52675}"/>
                </a:ext>
              </a:extLst>
            </p:cNvPr>
            <p:cNvSpPr/>
            <p:nvPr/>
          </p:nvSpPr>
          <p:spPr>
            <a:xfrm>
              <a:off x="4125878" y="136882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latin typeface="Titillium Web" panose="00000500000000000000" pitchFamily="2" charset="0"/>
                </a:rPr>
                <a:t>2024</a:t>
              </a:r>
            </a:p>
          </p:txBody>
        </p:sp>
        <p:sp>
          <p:nvSpPr>
            <p:cNvPr id="16" name="Figura a mano libera: forma 15">
              <a:extLst>
                <a:ext uri="{FF2B5EF4-FFF2-40B4-BE49-F238E27FC236}">
                  <a16:creationId xmlns:a16="http://schemas.microsoft.com/office/drawing/2014/main" id="{7021B402-D5A0-DFA6-F885-69C0DAB25AF2}"/>
                </a:ext>
              </a:extLst>
            </p:cNvPr>
            <p:cNvSpPr/>
            <p:nvPr/>
          </p:nvSpPr>
          <p:spPr>
            <a:xfrm>
              <a:off x="5732864" y="139928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latin typeface="Titillium Web" panose="00000500000000000000" pitchFamily="2" charset="0"/>
                </a:rPr>
                <a:t>2025</a:t>
              </a:r>
            </a:p>
          </p:txBody>
        </p:sp>
        <p:sp>
          <p:nvSpPr>
            <p:cNvPr id="18" name="Figura a mano libera: forma 17">
              <a:extLst>
                <a:ext uri="{FF2B5EF4-FFF2-40B4-BE49-F238E27FC236}">
                  <a16:creationId xmlns:a16="http://schemas.microsoft.com/office/drawing/2014/main" id="{0504C21E-569A-B175-770A-D41D7FE03696}"/>
                </a:ext>
              </a:extLst>
            </p:cNvPr>
            <p:cNvSpPr/>
            <p:nvPr/>
          </p:nvSpPr>
          <p:spPr>
            <a:xfrm>
              <a:off x="7395922" y="1399284"/>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sz="1600" kern="1200">
                  <a:latin typeface="Titillium Web" panose="00000500000000000000" pitchFamily="2" charset="0"/>
                </a:rPr>
                <a:t>2026</a:t>
              </a:r>
            </a:p>
          </p:txBody>
        </p:sp>
        <p:sp>
          <p:nvSpPr>
            <p:cNvPr id="21" name="Ovale 20">
              <a:extLst>
                <a:ext uri="{FF2B5EF4-FFF2-40B4-BE49-F238E27FC236}">
                  <a16:creationId xmlns:a16="http://schemas.microsoft.com/office/drawing/2014/main" id="{3DB94239-CBCA-2B12-2DF9-F2731380BF60}"/>
                </a:ext>
              </a:extLst>
            </p:cNvPr>
            <p:cNvSpPr/>
            <p:nvPr/>
          </p:nvSpPr>
          <p:spPr>
            <a:xfrm>
              <a:off x="8915252" y="1812617"/>
              <a:ext cx="138093" cy="126793"/>
            </a:xfrm>
            <a:prstGeom prst="ellipse">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27" name="Figura a mano libera: forma 26">
              <a:extLst>
                <a:ext uri="{FF2B5EF4-FFF2-40B4-BE49-F238E27FC236}">
                  <a16:creationId xmlns:a16="http://schemas.microsoft.com/office/drawing/2014/main" id="{8080CE61-B2A9-97A1-299B-AE297242F6E0}"/>
                </a:ext>
              </a:extLst>
            </p:cNvPr>
            <p:cNvSpPr/>
            <p:nvPr/>
          </p:nvSpPr>
          <p:spPr>
            <a:xfrm>
              <a:off x="4176168" y="1996983"/>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kern="1200" dirty="0">
                  <a:latin typeface="Titillium Web" panose="00000500000000000000" pitchFamily="2" charset="0"/>
                </a:rPr>
                <a:t>43 Mln €</a:t>
              </a:r>
            </a:p>
          </p:txBody>
        </p:sp>
        <p:sp>
          <p:nvSpPr>
            <p:cNvPr id="32" name="Figura a mano libera: forma 31">
              <a:extLst>
                <a:ext uri="{FF2B5EF4-FFF2-40B4-BE49-F238E27FC236}">
                  <a16:creationId xmlns:a16="http://schemas.microsoft.com/office/drawing/2014/main" id="{A801CC05-0ECA-4BB0-DB7E-F9CDABE0CD8A}"/>
                </a:ext>
              </a:extLst>
            </p:cNvPr>
            <p:cNvSpPr/>
            <p:nvPr/>
          </p:nvSpPr>
          <p:spPr>
            <a:xfrm>
              <a:off x="5813057" y="1991180"/>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kern="1200" dirty="0">
                  <a:latin typeface="Titillium Web" panose="00000500000000000000" pitchFamily="2" charset="0"/>
                </a:rPr>
                <a:t>13 Mln €</a:t>
              </a:r>
            </a:p>
          </p:txBody>
        </p:sp>
        <p:sp>
          <p:nvSpPr>
            <p:cNvPr id="37" name="Figura a mano libera: forma 36">
              <a:extLst>
                <a:ext uri="{FF2B5EF4-FFF2-40B4-BE49-F238E27FC236}">
                  <a16:creationId xmlns:a16="http://schemas.microsoft.com/office/drawing/2014/main" id="{E94A738E-16BA-F08B-C254-D31D300D3A98}"/>
                </a:ext>
              </a:extLst>
            </p:cNvPr>
            <p:cNvSpPr/>
            <p:nvPr/>
          </p:nvSpPr>
          <p:spPr>
            <a:xfrm>
              <a:off x="7532518" y="1991180"/>
              <a:ext cx="3113392" cy="507170"/>
            </a:xfrm>
            <a:custGeom>
              <a:avLst/>
              <a:gdLst>
                <a:gd name="connsiteX0" fmla="*/ 0 w 3113392"/>
                <a:gd name="connsiteY0" fmla="*/ 0 h 552372"/>
                <a:gd name="connsiteX1" fmla="*/ 3113392 w 3113392"/>
                <a:gd name="connsiteY1" fmla="*/ 0 h 552372"/>
                <a:gd name="connsiteX2" fmla="*/ 3113392 w 3113392"/>
                <a:gd name="connsiteY2" fmla="*/ 552372 h 552372"/>
                <a:gd name="connsiteX3" fmla="*/ 0 w 3113392"/>
                <a:gd name="connsiteY3" fmla="*/ 552372 h 552372"/>
                <a:gd name="connsiteX4" fmla="*/ 0 w 3113392"/>
                <a:gd name="connsiteY4" fmla="*/ 0 h 55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3392" h="552372">
                  <a:moveTo>
                    <a:pt x="0" y="0"/>
                  </a:moveTo>
                  <a:lnTo>
                    <a:pt x="3113392" y="0"/>
                  </a:lnTo>
                  <a:lnTo>
                    <a:pt x="3113392" y="552372"/>
                  </a:lnTo>
                  <a:lnTo>
                    <a:pt x="0" y="5523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it-IT">
                  <a:latin typeface="Titillium Web" panose="00000500000000000000" pitchFamily="2" charset="0"/>
                </a:rPr>
                <a:t>10 </a:t>
              </a:r>
              <a:r>
                <a:rPr lang="it-IT" kern="1200">
                  <a:latin typeface="Titillium Web" panose="00000500000000000000" pitchFamily="2" charset="0"/>
                </a:rPr>
                <a:t>Mln €</a:t>
              </a:r>
            </a:p>
          </p:txBody>
        </p:sp>
      </p:grpSp>
    </p:spTree>
    <p:extLst>
      <p:ext uri="{BB962C8B-B14F-4D97-AF65-F5344CB8AC3E}">
        <p14:creationId xmlns:p14="http://schemas.microsoft.com/office/powerpoint/2010/main" val="255231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57;p73">
            <a:extLst>
              <a:ext uri="{FF2B5EF4-FFF2-40B4-BE49-F238E27FC236}">
                <a16:creationId xmlns:a16="http://schemas.microsoft.com/office/drawing/2014/main" id="{AA210C80-F792-4438-B8EB-F6247215FE5E}"/>
              </a:ext>
            </a:extLst>
          </p:cNvPr>
          <p:cNvSpPr txBox="1">
            <a:spLocks/>
          </p:cNvSpPr>
          <p:nvPr/>
        </p:nvSpPr>
        <p:spPr>
          <a:xfrm>
            <a:off x="515938" y="381154"/>
            <a:ext cx="11516899" cy="4248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09543">
              <a:buClr>
                <a:srgbClr val="000000"/>
              </a:buClr>
            </a:pPr>
            <a:r>
              <a:rPr lang="it-IT" b="1" spc="67" dirty="0">
                <a:solidFill>
                  <a:schemeClr val="tx1"/>
                </a:solidFill>
                <a:latin typeface="Titillium Web" panose="00000500000000000000" pitchFamily="2" charset="0"/>
                <a:ea typeface="+mj-ea"/>
              </a:rPr>
              <a:t>Focus sul D.L 50/2022 – Art. 42 (D.L. Aiuti) </a:t>
            </a:r>
            <a:r>
              <a:rPr lang="it-IT" dirty="0">
                <a:solidFill>
                  <a:schemeClr val="tx1"/>
                </a:solidFill>
                <a:latin typeface="Titillium Web" panose="00000500000000000000" pitchFamily="2" charset="0"/>
                <a:cs typeface="Arial" panose="020B0604020202020204" pitchFamily="34" charset="0"/>
              </a:rPr>
              <a:t>				</a:t>
            </a:r>
            <a:r>
              <a:rPr lang="it-IT" i="1" dirty="0">
                <a:solidFill>
                  <a:schemeClr val="tx1"/>
                </a:solidFill>
                <a:latin typeface="Titillium Web" panose="00000500000000000000" pitchFamily="2" charset="0"/>
                <a:cs typeface="Arial" panose="020B0604020202020204" pitchFamily="34" charset="0"/>
              </a:rPr>
              <a:t>			</a:t>
            </a:r>
          </a:p>
          <a:p>
            <a:pPr defTabSz="914377">
              <a:buClr>
                <a:srgbClr val="000000"/>
              </a:buClr>
              <a:defRPr/>
            </a:pPr>
            <a:endParaRPr lang="en-US" sz="2000" i="1" kern="0" dirty="0">
              <a:solidFill>
                <a:schemeClr val="tx1"/>
              </a:solidFill>
              <a:highlight>
                <a:srgbClr val="FFFF00"/>
              </a:highlight>
              <a:latin typeface="Titillium Web" panose="00000500000000000000" pitchFamily="2" charset="0"/>
              <a:ea typeface="Arial"/>
              <a:cs typeface="Arial" panose="020B0604020202020204" pitchFamily="34" charset="0"/>
              <a:sym typeface="Arial"/>
            </a:endParaRPr>
          </a:p>
        </p:txBody>
      </p:sp>
      <p:sp>
        <p:nvSpPr>
          <p:cNvPr id="18" name="TextBox 17">
            <a:extLst>
              <a:ext uri="{FF2B5EF4-FFF2-40B4-BE49-F238E27FC236}">
                <a16:creationId xmlns:a16="http://schemas.microsoft.com/office/drawing/2014/main" id="{A1333DCA-B86D-45A7-B8B0-88E44598D7AC}"/>
              </a:ext>
            </a:extLst>
          </p:cNvPr>
          <p:cNvSpPr txBox="1"/>
          <p:nvPr/>
        </p:nvSpPr>
        <p:spPr>
          <a:xfrm>
            <a:off x="449043" y="1853671"/>
            <a:ext cx="11006592" cy="830997"/>
          </a:xfrm>
          <a:prstGeom prst="rect">
            <a:avLst/>
          </a:prstGeom>
          <a:noFill/>
          <a:ln>
            <a:noFill/>
            <a:prstDash val="sysDot"/>
          </a:ln>
        </p:spPr>
        <p:txBody>
          <a:bodyPr wrap="square" rtlCol="0">
            <a:spAutoFit/>
          </a:bodyPr>
          <a:lstStyle/>
          <a:p>
            <a:pPr algn="just" defTabSz="609543"/>
            <a:r>
              <a:rPr lang="it-IT" sz="1600" b="1" dirty="0">
                <a:latin typeface="Titillium Web" panose="00000500000000000000" pitchFamily="2" charset="0"/>
              </a:rPr>
              <a:t>Il  decreto attuativo definisce le modalità di erogazione delle risorse, le modalità di monitoraggio</a:t>
            </a:r>
            <a:r>
              <a:rPr lang="it-IT" sz="1600" dirty="0">
                <a:latin typeface="Titillium Web" panose="00000500000000000000" pitchFamily="2" charset="0"/>
              </a:rPr>
              <a:t>, </a:t>
            </a:r>
            <a:r>
              <a:rPr lang="it-IT" sz="1600" b="1" dirty="0">
                <a:latin typeface="Titillium Web" panose="00000500000000000000" pitchFamily="2" charset="0"/>
              </a:rPr>
              <a:t>nonché di eventuale revoca delle risorse, in caso di mancato utilizzo secondo il cronoprogramma definito, per ciascun intervento, dalle schede progettuali che costituiscono parte integrante del Piano degli interventi.</a:t>
            </a:r>
          </a:p>
        </p:txBody>
      </p:sp>
      <p:sp>
        <p:nvSpPr>
          <p:cNvPr id="15" name="TextBox 14">
            <a:extLst>
              <a:ext uri="{FF2B5EF4-FFF2-40B4-BE49-F238E27FC236}">
                <a16:creationId xmlns:a16="http://schemas.microsoft.com/office/drawing/2014/main" id="{47F5CA19-EABC-42DE-9F67-B46103B096DF}"/>
              </a:ext>
            </a:extLst>
          </p:cNvPr>
          <p:cNvSpPr txBox="1"/>
          <p:nvPr/>
        </p:nvSpPr>
        <p:spPr>
          <a:xfrm>
            <a:off x="416386" y="3179516"/>
            <a:ext cx="11006592" cy="584775"/>
          </a:xfrm>
          <a:prstGeom prst="rect">
            <a:avLst/>
          </a:prstGeom>
          <a:noFill/>
          <a:ln>
            <a:noFill/>
            <a:prstDash val="sysDot"/>
          </a:ln>
        </p:spPr>
        <p:txBody>
          <a:bodyPr wrap="square" rtlCol="0">
            <a:spAutoFit/>
          </a:bodyPr>
          <a:lstStyle/>
          <a:p>
            <a:pPr algn="just" defTabSz="609543"/>
            <a:r>
              <a:rPr lang="it-IT" sz="1600" b="1" dirty="0">
                <a:latin typeface="Titillium Web" panose="00000500000000000000" pitchFamily="2" charset="0"/>
              </a:rPr>
              <a:t>Agli interventi ricompresi nel Piano </a:t>
            </a:r>
            <a:r>
              <a:rPr lang="it-IT" sz="1600" dirty="0">
                <a:latin typeface="Titillium Web" panose="00000500000000000000" pitchFamily="2" charset="0"/>
              </a:rPr>
              <a:t>di cui al comma 2 </a:t>
            </a:r>
            <a:r>
              <a:rPr lang="it-IT" sz="1600" b="1" dirty="0">
                <a:latin typeface="Titillium Web" panose="00000500000000000000" pitchFamily="2" charset="0"/>
              </a:rPr>
              <a:t>si applicano</a:t>
            </a:r>
            <a:r>
              <a:rPr lang="it-IT" sz="1600" dirty="0">
                <a:latin typeface="Titillium Web" panose="00000500000000000000" pitchFamily="2" charset="0"/>
              </a:rPr>
              <a:t>, in quanto compatibili, </a:t>
            </a:r>
            <a:r>
              <a:rPr lang="it-IT" sz="1600" b="1" dirty="0">
                <a:latin typeface="Titillium Web" panose="00000500000000000000" pitchFamily="2" charset="0"/>
              </a:rPr>
              <a:t>le procedure di semplificazione e accelerazione, le misure di trasparenza e conoscibilità dello stato di avanzamento stabilite per il PNRR.</a:t>
            </a:r>
          </a:p>
        </p:txBody>
      </p:sp>
      <p:pic>
        <p:nvPicPr>
          <p:cNvPr id="24" name="Google Shape;120;p1">
            <a:extLst>
              <a:ext uri="{FF2B5EF4-FFF2-40B4-BE49-F238E27FC236}">
                <a16:creationId xmlns:a16="http://schemas.microsoft.com/office/drawing/2014/main" id="{224E836C-52F3-439E-80AB-61EC8F2510BA}"/>
              </a:ext>
            </a:extLst>
          </p:cNvPr>
          <p:cNvPicPr preferRelativeResize="0"/>
          <p:nvPr/>
        </p:nvPicPr>
        <p:blipFill rotWithShape="1">
          <a:blip r:embed="rId2">
            <a:alphaModFix/>
          </a:blip>
          <a:srcRect/>
          <a:stretch/>
        </p:blipFill>
        <p:spPr>
          <a:xfrm>
            <a:off x="10780525" y="174345"/>
            <a:ext cx="1045222" cy="562244"/>
          </a:xfrm>
          <a:prstGeom prst="rect">
            <a:avLst/>
          </a:prstGeom>
          <a:noFill/>
          <a:ln>
            <a:noFill/>
          </a:ln>
        </p:spPr>
      </p:pic>
      <p:sp>
        <p:nvSpPr>
          <p:cNvPr id="13" name="TextBox 14">
            <a:extLst>
              <a:ext uri="{FF2B5EF4-FFF2-40B4-BE49-F238E27FC236}">
                <a16:creationId xmlns:a16="http://schemas.microsoft.com/office/drawing/2014/main" id="{5F805187-E690-D61C-774D-13E32F2B69A4}"/>
              </a:ext>
            </a:extLst>
          </p:cNvPr>
          <p:cNvSpPr txBox="1"/>
          <p:nvPr/>
        </p:nvSpPr>
        <p:spPr>
          <a:xfrm>
            <a:off x="449043" y="4251124"/>
            <a:ext cx="11006592" cy="338554"/>
          </a:xfrm>
          <a:prstGeom prst="rect">
            <a:avLst/>
          </a:prstGeom>
          <a:noFill/>
          <a:ln>
            <a:noFill/>
            <a:prstDash val="sysDot"/>
          </a:ln>
        </p:spPr>
        <p:txBody>
          <a:bodyPr wrap="square" rtlCol="0">
            <a:spAutoFit/>
          </a:bodyPr>
          <a:lstStyle/>
          <a:p>
            <a:pPr algn="just" defTabSz="609543"/>
            <a:r>
              <a:rPr lang="it-IT" sz="1600" b="1" dirty="0">
                <a:latin typeface="Titillium Web" panose="00000500000000000000" pitchFamily="2" charset="0"/>
              </a:rPr>
              <a:t>Le progettualità dovranno essere in linea con le Missioni PNRR ( Missione 1, 2, 4 e 5).</a:t>
            </a:r>
          </a:p>
        </p:txBody>
      </p:sp>
      <p:cxnSp>
        <p:nvCxnSpPr>
          <p:cNvPr id="2" name="Google Shape;159;p48">
            <a:extLst>
              <a:ext uri="{FF2B5EF4-FFF2-40B4-BE49-F238E27FC236}">
                <a16:creationId xmlns:a16="http://schemas.microsoft.com/office/drawing/2014/main" id="{01BF5B5C-5896-D807-6971-D718B10093C6}"/>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sp>
        <p:nvSpPr>
          <p:cNvPr id="6" name="CasellaDiTesto 5">
            <a:extLst>
              <a:ext uri="{FF2B5EF4-FFF2-40B4-BE49-F238E27FC236}">
                <a16:creationId xmlns:a16="http://schemas.microsoft.com/office/drawing/2014/main" id="{F3856623-44F8-E75F-DD25-0563923790A0}"/>
              </a:ext>
            </a:extLst>
          </p:cNvPr>
          <p:cNvSpPr txBox="1"/>
          <p:nvPr/>
        </p:nvSpPr>
        <p:spPr>
          <a:xfrm>
            <a:off x="515938" y="5019884"/>
            <a:ext cx="10935835" cy="584775"/>
          </a:xfrm>
          <a:prstGeom prst="rect">
            <a:avLst/>
          </a:prstGeom>
          <a:noFill/>
          <a:ln>
            <a:noFill/>
            <a:prstDash val="sysDot"/>
          </a:ln>
        </p:spPr>
        <p:txBody>
          <a:bodyPr wrap="square" rtlCol="0">
            <a:spAutoFit/>
          </a:bodyPr>
          <a:lstStyle>
            <a:defPPr>
              <a:defRPr lang="it-IT"/>
            </a:defPPr>
            <a:lvl1pPr algn="just" defTabSz="609543">
              <a:defRPr sz="1600" b="1">
                <a:latin typeface="Titillium Web" panose="00000500000000000000" pitchFamily="2" charset="0"/>
              </a:defRPr>
            </a:lvl1pPr>
          </a:lstStyle>
          <a:p>
            <a:r>
              <a:rPr lang="it-IT" b="0" dirty="0"/>
              <a:t>Il monitoraggio delle opere finanziate è effettuato attraverso il sistema di </a:t>
            </a:r>
            <a:r>
              <a:rPr lang="it-IT" dirty="0"/>
              <a:t>“Monitoraggio delle opere pubbliche” della “Banca dati delle pubbliche amministrazioni-BDAP”.</a:t>
            </a:r>
          </a:p>
        </p:txBody>
      </p:sp>
    </p:spTree>
    <p:extLst>
      <p:ext uri="{BB962C8B-B14F-4D97-AF65-F5344CB8AC3E}">
        <p14:creationId xmlns:p14="http://schemas.microsoft.com/office/powerpoint/2010/main" val="388554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69A83608-CD2A-44F0-9C8E-403585ACF8FC}"/>
              </a:ext>
            </a:extLst>
          </p:cNvPr>
          <p:cNvSpPr/>
          <p:nvPr/>
        </p:nvSpPr>
        <p:spPr>
          <a:xfrm>
            <a:off x="0" y="1350236"/>
            <a:ext cx="12192000" cy="46745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Google Shape;457;p73">
            <a:extLst>
              <a:ext uri="{FF2B5EF4-FFF2-40B4-BE49-F238E27FC236}">
                <a16:creationId xmlns:a16="http://schemas.microsoft.com/office/drawing/2014/main" id="{AA210C80-F792-4438-B8EB-F6247215FE5E}"/>
              </a:ext>
            </a:extLst>
          </p:cNvPr>
          <p:cNvSpPr txBox="1">
            <a:spLocks/>
          </p:cNvSpPr>
          <p:nvPr/>
        </p:nvSpPr>
        <p:spPr>
          <a:xfrm>
            <a:off x="515938" y="399208"/>
            <a:ext cx="10261335" cy="4248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609543">
              <a:buClr>
                <a:srgbClr val="000000"/>
              </a:buClr>
            </a:pPr>
            <a:r>
              <a:rPr lang="it-IT" b="1" spc="67" dirty="0">
                <a:solidFill>
                  <a:schemeClr val="tx1"/>
                </a:solidFill>
                <a:latin typeface="Titillium Web" panose="00000500000000000000" pitchFamily="2" charset="0"/>
                <a:ea typeface="+mj-ea"/>
              </a:rPr>
              <a:t>D.L 50/2022 – Art. 42 (D.L. Aiuti) </a:t>
            </a:r>
            <a:r>
              <a:rPr lang="it-IT" dirty="0">
                <a:solidFill>
                  <a:schemeClr val="tx1"/>
                </a:solidFill>
                <a:latin typeface="Titillium Web" panose="00000500000000000000" pitchFamily="2" charset="0"/>
                <a:cs typeface="Arial" panose="020B0604020202020204" pitchFamily="34" charset="0"/>
              </a:rPr>
              <a:t>				</a:t>
            </a:r>
            <a:r>
              <a:rPr lang="it-IT" i="1" dirty="0">
                <a:solidFill>
                  <a:schemeClr val="tx1"/>
                </a:solidFill>
                <a:latin typeface="Titillium Web" panose="00000500000000000000" pitchFamily="2" charset="0"/>
                <a:cs typeface="Arial" panose="020B0604020202020204" pitchFamily="34" charset="0"/>
              </a:rPr>
              <a:t>			</a:t>
            </a:r>
          </a:p>
          <a:p>
            <a:pPr defTabSz="914377">
              <a:buClr>
                <a:srgbClr val="000000"/>
              </a:buClr>
              <a:defRPr/>
            </a:pPr>
            <a:endParaRPr lang="en-US" sz="2000" i="1" kern="0" dirty="0">
              <a:solidFill>
                <a:schemeClr val="tx1"/>
              </a:solidFill>
              <a:highlight>
                <a:srgbClr val="FFFF00"/>
              </a:highlight>
              <a:latin typeface="Titillium Web" panose="00000500000000000000" pitchFamily="2" charset="0"/>
              <a:ea typeface="Arial"/>
              <a:cs typeface="Arial" panose="020B0604020202020204" pitchFamily="34" charset="0"/>
              <a:sym typeface="Arial"/>
            </a:endParaRPr>
          </a:p>
        </p:txBody>
      </p:sp>
      <p:sp>
        <p:nvSpPr>
          <p:cNvPr id="6" name="Figura a mano libera: forma 5">
            <a:extLst>
              <a:ext uri="{FF2B5EF4-FFF2-40B4-BE49-F238E27FC236}">
                <a16:creationId xmlns:a16="http://schemas.microsoft.com/office/drawing/2014/main" id="{5414ED8B-0200-4205-8170-B8775B4B4B29}"/>
              </a:ext>
            </a:extLst>
          </p:cNvPr>
          <p:cNvSpPr/>
          <p:nvPr/>
        </p:nvSpPr>
        <p:spPr>
          <a:xfrm>
            <a:off x="814015" y="1791001"/>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dirty="0">
                <a:latin typeface="Titillium Web" panose="00000500000000000000" pitchFamily="2" charset="0"/>
              </a:rPr>
              <a:t>L</a:t>
            </a:r>
            <a:r>
              <a:rPr lang="it-IT" sz="1600" kern="1200" dirty="0">
                <a:latin typeface="Titillium Web" panose="00000500000000000000" pitchFamily="2" charset="0"/>
              </a:rPr>
              <a:t>e risorse messe a disposizione dal Fondo afferiscono a risorse in Conto Capitale</a:t>
            </a:r>
          </a:p>
        </p:txBody>
      </p:sp>
      <p:sp>
        <p:nvSpPr>
          <p:cNvPr id="9" name="Figura a mano libera: forma 8">
            <a:extLst>
              <a:ext uri="{FF2B5EF4-FFF2-40B4-BE49-F238E27FC236}">
                <a16:creationId xmlns:a16="http://schemas.microsoft.com/office/drawing/2014/main" id="{F98CD278-1B21-454D-8C15-F0C0DC494F1B}"/>
              </a:ext>
            </a:extLst>
          </p:cNvPr>
          <p:cNvSpPr/>
          <p:nvPr/>
        </p:nvSpPr>
        <p:spPr>
          <a:xfrm>
            <a:off x="4599802" y="1791001"/>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a:latin typeface="Titillium Web" panose="00000500000000000000" pitchFamily="2" charset="0"/>
              </a:rPr>
              <a:t>L</a:t>
            </a:r>
            <a:r>
              <a:rPr lang="it-IT" sz="1600" kern="1200">
                <a:latin typeface="Titillium Web" panose="00000500000000000000" pitchFamily="2" charset="0"/>
              </a:rPr>
              <a:t>e risorse messe a disposizione sono del bilancio dello stato</a:t>
            </a:r>
          </a:p>
        </p:txBody>
      </p:sp>
      <p:sp>
        <p:nvSpPr>
          <p:cNvPr id="13" name="Figura a mano libera: forma 12">
            <a:extLst>
              <a:ext uri="{FF2B5EF4-FFF2-40B4-BE49-F238E27FC236}">
                <a16:creationId xmlns:a16="http://schemas.microsoft.com/office/drawing/2014/main" id="{009BC278-16D4-403C-A0F9-AEA80C7B6849}"/>
              </a:ext>
            </a:extLst>
          </p:cNvPr>
          <p:cNvSpPr/>
          <p:nvPr/>
        </p:nvSpPr>
        <p:spPr>
          <a:xfrm>
            <a:off x="8385589" y="1835176"/>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dirty="0">
                <a:latin typeface="Titillium Web" panose="00000500000000000000" pitchFamily="2" charset="0"/>
              </a:rPr>
              <a:t>I </a:t>
            </a:r>
            <a:r>
              <a:rPr lang="it-IT" sz="1600" kern="1200" dirty="0">
                <a:latin typeface="Titillium Web" panose="00000500000000000000" pitchFamily="2" charset="0"/>
              </a:rPr>
              <a:t>progetti che possono essere proposti sono finalizzati a creare un “Piano complementare delle grandi città” a integrazione del PNRR</a:t>
            </a:r>
          </a:p>
        </p:txBody>
      </p:sp>
      <p:sp>
        <p:nvSpPr>
          <p:cNvPr id="19" name="Figura a mano libera: forma 18">
            <a:extLst>
              <a:ext uri="{FF2B5EF4-FFF2-40B4-BE49-F238E27FC236}">
                <a16:creationId xmlns:a16="http://schemas.microsoft.com/office/drawing/2014/main" id="{1E3265C1-BA92-4B48-B098-75A6DAEADD08}"/>
              </a:ext>
            </a:extLst>
          </p:cNvPr>
          <p:cNvSpPr/>
          <p:nvPr/>
        </p:nvSpPr>
        <p:spPr>
          <a:xfrm>
            <a:off x="814015" y="3731940"/>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dirty="0">
                <a:latin typeface="Titillium Web" panose="00000500000000000000" pitchFamily="2" charset="0"/>
              </a:rPr>
              <a:t>I</a:t>
            </a:r>
            <a:r>
              <a:rPr lang="it-IT" sz="1600" kern="1200" dirty="0">
                <a:latin typeface="Titillium Web" panose="00000500000000000000" pitchFamily="2" charset="0"/>
              </a:rPr>
              <a:t> progetti proposti devono rispettare le finalità prefigurate dal PNRR (fatto salvo che eventuali progetti non in linea si sono riservati di verificarli)</a:t>
            </a:r>
          </a:p>
        </p:txBody>
      </p:sp>
      <p:sp>
        <p:nvSpPr>
          <p:cNvPr id="22" name="Figura a mano libera: forma 21">
            <a:extLst>
              <a:ext uri="{FF2B5EF4-FFF2-40B4-BE49-F238E27FC236}">
                <a16:creationId xmlns:a16="http://schemas.microsoft.com/office/drawing/2014/main" id="{9D8A8796-1F28-451A-A0F0-1F55B7B7AA96}"/>
              </a:ext>
            </a:extLst>
          </p:cNvPr>
          <p:cNvSpPr/>
          <p:nvPr/>
        </p:nvSpPr>
        <p:spPr>
          <a:xfrm>
            <a:off x="4599802" y="3731940"/>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dirty="0">
                <a:latin typeface="Titillium Web" panose="00000500000000000000" pitchFamily="2" charset="0"/>
              </a:rPr>
              <a:t>I</a:t>
            </a:r>
            <a:r>
              <a:rPr lang="it-IT" sz="1600" kern="1200" dirty="0">
                <a:latin typeface="Titillium Web" panose="00000500000000000000" pitchFamily="2" charset="0"/>
              </a:rPr>
              <a:t> tempi di realizzazione – </a:t>
            </a:r>
            <a:r>
              <a:rPr lang="it-IT" sz="1600" kern="1200" dirty="0" err="1">
                <a:latin typeface="Titillium Web" panose="00000500000000000000" pitchFamily="2" charset="0"/>
              </a:rPr>
              <a:t>ancorchè</a:t>
            </a:r>
            <a:r>
              <a:rPr lang="it-IT" sz="1600" kern="1200" dirty="0">
                <a:latin typeface="Titillium Web" panose="00000500000000000000" pitchFamily="2" charset="0"/>
              </a:rPr>
              <a:t> non direttamente legati al PNRR – devono rispettare la conclusione del 2026</a:t>
            </a:r>
          </a:p>
        </p:txBody>
      </p:sp>
      <p:sp>
        <p:nvSpPr>
          <p:cNvPr id="24" name="Figura a mano libera: forma 23">
            <a:extLst>
              <a:ext uri="{FF2B5EF4-FFF2-40B4-BE49-F238E27FC236}">
                <a16:creationId xmlns:a16="http://schemas.microsoft.com/office/drawing/2014/main" id="{1694D6F9-7BB7-47CE-A999-09656A88A50D}"/>
              </a:ext>
            </a:extLst>
          </p:cNvPr>
          <p:cNvSpPr/>
          <p:nvPr/>
        </p:nvSpPr>
        <p:spPr>
          <a:xfrm>
            <a:off x="8385589" y="3731940"/>
            <a:ext cx="2880000" cy="1440000"/>
          </a:xfrm>
          <a:custGeom>
            <a:avLst/>
            <a:gdLst>
              <a:gd name="connsiteX0" fmla="*/ 0 w 1691992"/>
              <a:gd name="connsiteY0" fmla="*/ 0 h 669048"/>
              <a:gd name="connsiteX1" fmla="*/ 1691992 w 1691992"/>
              <a:gd name="connsiteY1" fmla="*/ 0 h 669048"/>
              <a:gd name="connsiteX2" fmla="*/ 1691992 w 1691992"/>
              <a:gd name="connsiteY2" fmla="*/ 669048 h 669048"/>
              <a:gd name="connsiteX3" fmla="*/ 0 w 1691992"/>
              <a:gd name="connsiteY3" fmla="*/ 669048 h 669048"/>
              <a:gd name="connsiteX4" fmla="*/ 0 w 1691992"/>
              <a:gd name="connsiteY4" fmla="*/ 0 h 669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992" h="669048">
                <a:moveTo>
                  <a:pt x="0" y="0"/>
                </a:moveTo>
                <a:lnTo>
                  <a:pt x="1691992" y="0"/>
                </a:lnTo>
                <a:lnTo>
                  <a:pt x="1691992" y="669048"/>
                </a:lnTo>
                <a:lnTo>
                  <a:pt x="0" y="669048"/>
                </a:lnTo>
                <a:lnTo>
                  <a:pt x="0" y="0"/>
                </a:lnTo>
                <a:close/>
              </a:path>
            </a:pathLst>
          </a:custGeom>
          <a:solidFill>
            <a:schemeClr val="bg1">
              <a:lumMod val="5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it-IT" sz="1600" dirty="0">
                <a:latin typeface="Titillium Web" panose="00000500000000000000" pitchFamily="2" charset="0"/>
              </a:rPr>
              <a:t>U</a:t>
            </a:r>
            <a:r>
              <a:rPr lang="it-IT" sz="1600" kern="1200" dirty="0">
                <a:latin typeface="Titillium Web" panose="00000500000000000000" pitchFamily="2" charset="0"/>
              </a:rPr>
              <a:t>na volta definiti i progetti verranno approvati degli indicatori (target e milestone) per la misurazione dell’andamento del progetto</a:t>
            </a:r>
          </a:p>
        </p:txBody>
      </p:sp>
      <p:pic>
        <p:nvPicPr>
          <p:cNvPr id="30" name="Google Shape;120;p1">
            <a:extLst>
              <a:ext uri="{FF2B5EF4-FFF2-40B4-BE49-F238E27FC236}">
                <a16:creationId xmlns:a16="http://schemas.microsoft.com/office/drawing/2014/main" id="{BC581A3F-CFA3-4EED-B965-6E734C71E968}"/>
              </a:ext>
            </a:extLst>
          </p:cNvPr>
          <p:cNvPicPr preferRelativeResize="0"/>
          <p:nvPr/>
        </p:nvPicPr>
        <p:blipFill rotWithShape="1">
          <a:blip r:embed="rId2">
            <a:alphaModFix/>
          </a:blip>
          <a:srcRect/>
          <a:stretch/>
        </p:blipFill>
        <p:spPr>
          <a:xfrm>
            <a:off x="10780525" y="174345"/>
            <a:ext cx="1045222" cy="562244"/>
          </a:xfrm>
          <a:prstGeom prst="rect">
            <a:avLst/>
          </a:prstGeom>
          <a:noFill/>
          <a:ln>
            <a:noFill/>
          </a:ln>
        </p:spPr>
      </p:pic>
      <p:cxnSp>
        <p:nvCxnSpPr>
          <p:cNvPr id="2" name="Google Shape;159;p48">
            <a:extLst>
              <a:ext uri="{FF2B5EF4-FFF2-40B4-BE49-F238E27FC236}">
                <a16:creationId xmlns:a16="http://schemas.microsoft.com/office/drawing/2014/main" id="{95C4E975-AD95-0EBD-DEF9-BF91E0980C45}"/>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spTree>
    <p:extLst>
      <p:ext uri="{BB962C8B-B14F-4D97-AF65-F5344CB8AC3E}">
        <p14:creationId xmlns:p14="http://schemas.microsoft.com/office/powerpoint/2010/main" val="74962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
          <p:cNvSpPr txBox="1"/>
          <p:nvPr/>
        </p:nvSpPr>
        <p:spPr>
          <a:xfrm>
            <a:off x="2733042" y="3131685"/>
            <a:ext cx="977167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800"/>
              <a:buFont typeface="Arial"/>
              <a:buNone/>
              <a:tabLst/>
              <a:defRPr/>
            </a:pPr>
            <a:r>
              <a:rPr kumimoji="0" lang="it-IT" sz="3200" b="1" i="0" u="none" strike="noStrike" kern="1200" cap="none" spc="0" normalizeH="0" baseline="0" noProof="0" dirty="0">
                <a:ln>
                  <a:noFill/>
                </a:ln>
                <a:solidFill>
                  <a:srgbClr val="000000"/>
                </a:solidFill>
                <a:effectLst/>
                <a:uLnTx/>
                <a:uFillTx/>
                <a:latin typeface="Titillium Web"/>
                <a:ea typeface="Titillium Web"/>
                <a:cs typeface="Titillium Web"/>
                <a:sym typeface="Titillium Web"/>
              </a:rPr>
              <a:t>I progetti finanziati</a:t>
            </a:r>
          </a:p>
        </p:txBody>
      </p:sp>
      <p:cxnSp>
        <p:nvCxnSpPr>
          <p:cNvPr id="118" name="Google Shape;118;p1"/>
          <p:cNvCxnSpPr/>
          <p:nvPr/>
        </p:nvCxnSpPr>
        <p:spPr>
          <a:xfrm>
            <a:off x="2733040" y="1"/>
            <a:ext cx="0" cy="6848407"/>
          </a:xfrm>
          <a:prstGeom prst="straightConnector1">
            <a:avLst/>
          </a:prstGeom>
          <a:noFill/>
          <a:ln w="12700" cap="flat" cmpd="sng">
            <a:solidFill>
              <a:srgbClr val="E02022"/>
            </a:solidFill>
            <a:prstDash val="solid"/>
            <a:miter lim="800000"/>
            <a:headEnd type="none" w="sm" len="sm"/>
            <a:tailEnd type="none" w="sm" len="sm"/>
          </a:ln>
        </p:spPr>
      </p:cxnSp>
      <p:cxnSp>
        <p:nvCxnSpPr>
          <p:cNvPr id="119" name="Google Shape;119;p1"/>
          <p:cNvCxnSpPr/>
          <p:nvPr/>
        </p:nvCxnSpPr>
        <p:spPr>
          <a:xfrm rot="10800000">
            <a:off x="0" y="1117600"/>
            <a:ext cx="12192000" cy="0"/>
          </a:xfrm>
          <a:prstGeom prst="straightConnector1">
            <a:avLst/>
          </a:prstGeom>
          <a:noFill/>
          <a:ln w="12700" cap="flat" cmpd="sng">
            <a:solidFill>
              <a:srgbClr val="E02022"/>
            </a:solidFill>
            <a:prstDash val="solid"/>
            <a:miter lim="800000"/>
            <a:headEnd type="none" w="sm" len="sm"/>
            <a:tailEnd type="none" w="sm" len="sm"/>
          </a:ln>
        </p:spPr>
      </p:cxnSp>
      <p:pic>
        <p:nvPicPr>
          <p:cNvPr id="120" name="Google Shape;120;p1"/>
          <p:cNvPicPr preferRelativeResize="0"/>
          <p:nvPr/>
        </p:nvPicPr>
        <p:blipFill rotWithShape="1">
          <a:blip r:embed="rId3">
            <a:alphaModFix/>
          </a:blip>
          <a:srcRect/>
          <a:stretch/>
        </p:blipFill>
        <p:spPr>
          <a:xfrm>
            <a:off x="10780525" y="183054"/>
            <a:ext cx="1045222" cy="562244"/>
          </a:xfrm>
          <a:prstGeom prst="rect">
            <a:avLst/>
          </a:prstGeom>
          <a:noFill/>
          <a:ln>
            <a:noFill/>
          </a:ln>
        </p:spPr>
      </p:pic>
    </p:spTree>
    <p:extLst>
      <p:ext uri="{BB962C8B-B14F-4D97-AF65-F5344CB8AC3E}">
        <p14:creationId xmlns:p14="http://schemas.microsoft.com/office/powerpoint/2010/main" val="161584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ella 4">
            <a:extLst>
              <a:ext uri="{FF2B5EF4-FFF2-40B4-BE49-F238E27FC236}">
                <a16:creationId xmlns:a16="http://schemas.microsoft.com/office/drawing/2014/main" id="{2DDC12A5-2A19-42CF-90BD-9F9CE879D1F6}"/>
              </a:ext>
            </a:extLst>
          </p:cNvPr>
          <p:cNvGraphicFramePr>
            <a:graphicFrameLocks noGrp="1"/>
          </p:cNvGraphicFramePr>
          <p:nvPr>
            <p:extLst>
              <p:ext uri="{D42A27DB-BD31-4B8C-83A1-F6EECF244321}">
                <p14:modId xmlns:p14="http://schemas.microsoft.com/office/powerpoint/2010/main" val="2136575616"/>
              </p:ext>
            </p:extLst>
          </p:nvPr>
        </p:nvGraphicFramePr>
        <p:xfrm>
          <a:off x="623840" y="1332811"/>
          <a:ext cx="11055142" cy="4021109"/>
        </p:xfrm>
        <a:graphic>
          <a:graphicData uri="http://schemas.openxmlformats.org/drawingml/2006/table">
            <a:tbl>
              <a:tblPr firstRow="1" bandRow="1">
                <a:tableStyleId>{7E9639D4-E3E2-4D34-9284-5A2195B3D0D7}</a:tableStyleId>
              </a:tblPr>
              <a:tblGrid>
                <a:gridCol w="8135168">
                  <a:extLst>
                    <a:ext uri="{9D8B030D-6E8A-4147-A177-3AD203B41FA5}">
                      <a16:colId xmlns:a16="http://schemas.microsoft.com/office/drawing/2014/main" val="1136341797"/>
                    </a:ext>
                  </a:extLst>
                </a:gridCol>
                <a:gridCol w="2919974">
                  <a:extLst>
                    <a:ext uri="{9D8B030D-6E8A-4147-A177-3AD203B41FA5}">
                      <a16:colId xmlns:a16="http://schemas.microsoft.com/office/drawing/2014/main" val="1976080842"/>
                    </a:ext>
                  </a:extLst>
                </a:gridCol>
              </a:tblGrid>
              <a:tr h="455605">
                <a:tc>
                  <a:txBody>
                    <a:bodyPr/>
                    <a:lstStyle/>
                    <a:p>
                      <a:pPr marR="0" algn="l" rtl="0">
                        <a:lnSpc>
                          <a:spcPct val="107000"/>
                        </a:lnSpc>
                        <a:spcBef>
                          <a:spcPts val="0"/>
                        </a:spcBef>
                        <a:spcAft>
                          <a:spcPts val="0"/>
                        </a:spcAft>
                        <a:buClr>
                          <a:srgbClr val="000000"/>
                        </a:buClr>
                        <a:buFont typeface="Arial"/>
                      </a:pPr>
                      <a:r>
                        <a:rPr lang="it-IT" sz="2000" b="1" u="none" strike="noStrike" cap="none" dirty="0">
                          <a:solidFill>
                            <a:schemeClr val="tx2"/>
                          </a:solidFill>
                          <a:effectLst/>
                          <a:latin typeface="Titillium Web" panose="00000500000000000000" pitchFamily="2" charset="0"/>
                          <a:sym typeface="Arial"/>
                        </a:rPr>
                        <a:t>Progetto</a:t>
                      </a:r>
                      <a:endParaRPr lang="it-IT" sz="2000" b="1" i="0" u="none" strike="noStrike" cap="none" dirty="0">
                        <a:solidFill>
                          <a:schemeClr val="tx2"/>
                        </a:solidFill>
                        <a:effectLst/>
                        <a:latin typeface="Titillium Web" panose="00000500000000000000" pitchFamily="2" charset="0"/>
                        <a:ea typeface="+mn-ea"/>
                        <a:cs typeface="+mn-cs"/>
                        <a:sym typeface="Arial"/>
                      </a:endParaRPr>
                    </a:p>
                  </a:txBody>
                  <a:tcPr marL="90000" marR="90000" marT="54000" marB="54000" anchor="ctr">
                    <a:solidFill>
                      <a:schemeClr val="tx1">
                        <a:lumMod val="50000"/>
                        <a:lumOff val="50000"/>
                      </a:schemeClr>
                    </a:solidFill>
                  </a:tcPr>
                </a:tc>
                <a:tc>
                  <a:txBody>
                    <a:bodyPr/>
                    <a:lstStyle/>
                    <a:p>
                      <a:pPr marR="0" algn="r" rtl="0">
                        <a:lnSpc>
                          <a:spcPct val="107000"/>
                        </a:lnSpc>
                        <a:spcBef>
                          <a:spcPts val="0"/>
                        </a:spcBef>
                        <a:spcAft>
                          <a:spcPts val="0"/>
                        </a:spcAft>
                        <a:buClr>
                          <a:srgbClr val="000000"/>
                        </a:buClr>
                        <a:buFont typeface="Arial"/>
                      </a:pPr>
                      <a:r>
                        <a:rPr lang="it-IT" sz="2000" b="1" u="none" strike="noStrike" cap="none" dirty="0">
                          <a:solidFill>
                            <a:schemeClr val="tx2"/>
                          </a:solidFill>
                          <a:effectLst/>
                          <a:latin typeface="Titillium Web" panose="00000500000000000000" pitchFamily="2" charset="0"/>
                          <a:sym typeface="Arial"/>
                        </a:rPr>
                        <a:t>Finanziamento</a:t>
                      </a:r>
                      <a:endParaRPr lang="it-IT" sz="2000" b="1" i="0" u="none" strike="noStrike" cap="none" dirty="0">
                        <a:solidFill>
                          <a:schemeClr val="tx2"/>
                        </a:solidFill>
                        <a:effectLst/>
                        <a:latin typeface="Titillium Web" panose="00000500000000000000" pitchFamily="2" charset="0"/>
                        <a:ea typeface="+mn-ea"/>
                        <a:cs typeface="+mn-cs"/>
                        <a:sym typeface="Arial"/>
                      </a:endParaRPr>
                    </a:p>
                  </a:txBody>
                  <a:tcPr marL="90000" marR="90000" marT="54000" marB="54000" anchor="ctr">
                    <a:solidFill>
                      <a:schemeClr val="tx1">
                        <a:lumMod val="50000"/>
                        <a:lumOff val="50000"/>
                      </a:schemeClr>
                    </a:solidFill>
                  </a:tcPr>
                </a:tc>
                <a:extLst>
                  <a:ext uri="{0D108BD9-81ED-4DB2-BD59-A6C34878D82A}">
                    <a16:rowId xmlns:a16="http://schemas.microsoft.com/office/drawing/2014/main" val="2235138802"/>
                  </a:ext>
                </a:extLst>
              </a:tr>
              <a:tr h="350599">
                <a:tc>
                  <a:txBody>
                    <a:bodyPr/>
                    <a:lstStyle/>
                    <a:p>
                      <a:pPr marL="0" indent="0" algn="l" fontAlgn="ctr">
                        <a:buFont typeface="Arial" panose="020B0604020202020204" pitchFamily="34" charset="0"/>
                        <a:buNone/>
                      </a:pPr>
                      <a:r>
                        <a:rPr lang="it-IT" sz="1400" b="0" u="none" strike="noStrike" dirty="0">
                          <a:solidFill>
                            <a:srgbClr val="000000"/>
                          </a:solidFill>
                          <a:effectLst/>
                          <a:latin typeface="Titillium Web" panose="00000500000000000000" pitchFamily="2" charset="0"/>
                        </a:rPr>
                        <a:t>Magnifica Fabbrica Teatro alla Scala – lotto funzionale depositi</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marL="1042634" marR="0" lvl="2" indent="0" algn="r" defTabSz="521316" rtl="0" eaLnBrk="1" fontAlgn="ctr" latinLnBrk="0" hangingPunct="1">
                        <a:lnSpc>
                          <a:spcPct val="100000"/>
                        </a:lnSpc>
                        <a:spcBef>
                          <a:spcPts val="0"/>
                        </a:spcBef>
                        <a:spcAft>
                          <a:spcPts val="0"/>
                        </a:spcAft>
                        <a:buClrTx/>
                        <a:buSzTx/>
                        <a:buFontTx/>
                        <a:buNone/>
                        <a:tabLst/>
                        <a:defRPr/>
                      </a:pPr>
                      <a:r>
                        <a:rPr lang="it-IT" sz="1400" b="0" u="none" strike="noStrike" dirty="0">
                          <a:solidFill>
                            <a:srgbClr val="000000"/>
                          </a:solidFill>
                          <a:effectLst/>
                          <a:latin typeface="Titillium Web" panose="00000500000000000000" pitchFamily="2" charset="0"/>
                        </a:rPr>
                        <a:t>20.000.000,00 €</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3013711622"/>
                  </a:ext>
                </a:extLst>
              </a:tr>
              <a:tr h="350599">
                <a:tc>
                  <a:txBody>
                    <a:bodyPr/>
                    <a:lstStyle/>
                    <a:p>
                      <a:pPr algn="l" fontAlgn="ctr"/>
                      <a:r>
                        <a:rPr lang="it-IT" sz="1400" b="0" u="none" strike="noStrike" dirty="0">
                          <a:solidFill>
                            <a:srgbClr val="000000"/>
                          </a:solidFill>
                          <a:effectLst/>
                          <a:latin typeface="Titillium Web" panose="00000500000000000000" pitchFamily="2" charset="0"/>
                        </a:rPr>
                        <a:t>Bovisa, Foresta Urbana –</a:t>
                      </a:r>
                      <a:r>
                        <a:rPr lang="it-IT" sz="1400" b="0" i="0" u="none" strike="noStrike" dirty="0">
                          <a:solidFill>
                            <a:srgbClr val="000000"/>
                          </a:solidFill>
                          <a:effectLst/>
                          <a:latin typeface="Titillium Web" panose="00000500000000000000" pitchFamily="2" charset="0"/>
                        </a:rPr>
                        <a:t> primo lotto</a:t>
                      </a:r>
                      <a:endParaRPr lang="it-IT" sz="1400" b="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lvl="2" algn="r" fontAlgn="ctr"/>
                      <a:r>
                        <a:rPr lang="it-IT" sz="1400" b="0" u="none" strike="noStrike">
                          <a:solidFill>
                            <a:srgbClr val="000000"/>
                          </a:solidFill>
                          <a:effectLst/>
                          <a:latin typeface="Titillium Web" panose="00000500000000000000" pitchFamily="2" charset="0"/>
                        </a:rPr>
                        <a:t>15.000.000,00 €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1392813020"/>
                  </a:ext>
                </a:extLst>
              </a:tr>
              <a:tr h="350599">
                <a:tc>
                  <a:txBody>
                    <a:bodyPr/>
                    <a:lstStyle/>
                    <a:p>
                      <a:pPr algn="l" fontAlgn="ctr"/>
                      <a:r>
                        <a:rPr lang="it-IT" sz="1400" b="0" u="none" strike="noStrike" dirty="0">
                          <a:solidFill>
                            <a:srgbClr val="000000"/>
                          </a:solidFill>
                          <a:effectLst/>
                          <a:latin typeface="Titillium Web" panose="00000500000000000000" pitchFamily="2" charset="0"/>
                        </a:rPr>
                        <a:t>Bovisa, 2 Edifici –</a:t>
                      </a:r>
                      <a:r>
                        <a:rPr lang="it-IT" sz="1400" b="0" i="0" u="none" strike="noStrike" dirty="0">
                          <a:solidFill>
                            <a:srgbClr val="000000"/>
                          </a:solidFill>
                          <a:effectLst/>
                          <a:latin typeface="Titillium Web" panose="00000500000000000000" pitchFamily="2" charset="0"/>
                        </a:rPr>
                        <a:t> primo lotto</a:t>
                      </a:r>
                    </a:p>
                  </a:txBody>
                  <a:tcPr marL="90000" marR="90000" marT="54000" marB="54000" anchor="ctr"/>
                </a:tc>
                <a:tc>
                  <a:txBody>
                    <a:bodyPr/>
                    <a:lstStyle/>
                    <a:p>
                      <a:pPr lvl="2" algn="r" fontAlgn="ctr"/>
                      <a:r>
                        <a:rPr lang="it-IT" sz="1400" b="0" u="none" strike="noStrike" dirty="0">
                          <a:solidFill>
                            <a:srgbClr val="000000"/>
                          </a:solidFill>
                          <a:effectLst/>
                          <a:latin typeface="Titillium Web" panose="00000500000000000000" pitchFamily="2" charset="0"/>
                        </a:rPr>
                        <a:t>36.980.000,00 €</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1593492170"/>
                  </a:ext>
                </a:extLst>
              </a:tr>
              <a:tr h="410113">
                <a:tc>
                  <a:txBody>
                    <a:bodyPr/>
                    <a:lstStyle/>
                    <a:p>
                      <a:pPr algn="l" fontAlgn="ctr"/>
                      <a:r>
                        <a:rPr lang="it-IT" sz="1400" b="0" u="none" strike="noStrike" dirty="0">
                          <a:solidFill>
                            <a:srgbClr val="000000"/>
                          </a:solidFill>
                          <a:effectLst/>
                          <a:latin typeface="Titillium Web" panose="00000500000000000000" pitchFamily="2" charset="0"/>
                        </a:rPr>
                        <a:t>Prolungamento della tranvia 24, tratta IEO – </a:t>
                      </a:r>
                      <a:r>
                        <a:rPr lang="it-IT" sz="1400" b="0" u="none" strike="noStrike" dirty="0" err="1">
                          <a:solidFill>
                            <a:srgbClr val="000000"/>
                          </a:solidFill>
                          <a:effectLst/>
                          <a:latin typeface="Titillium Web" panose="00000500000000000000" pitchFamily="2" charset="0"/>
                        </a:rPr>
                        <a:t>Selvanesco</a:t>
                      </a:r>
                      <a:endParaRPr lang="it-IT" sz="1400" b="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marL="1042634" marR="0" lvl="2" indent="0" algn="r" defTabSz="521316" rtl="0" eaLnBrk="1" fontAlgn="ctr" latinLnBrk="0" hangingPunct="1">
                        <a:lnSpc>
                          <a:spcPct val="100000"/>
                        </a:lnSpc>
                        <a:spcBef>
                          <a:spcPts val="0"/>
                        </a:spcBef>
                        <a:spcAft>
                          <a:spcPts val="0"/>
                        </a:spcAft>
                        <a:buClrTx/>
                        <a:buSzTx/>
                        <a:buFontTx/>
                        <a:buNone/>
                        <a:tabLst/>
                        <a:defRPr/>
                      </a:pPr>
                      <a:r>
                        <a:rPr lang="it-IT" sz="1400" b="0" u="none" strike="noStrike">
                          <a:solidFill>
                            <a:srgbClr val="000000"/>
                          </a:solidFill>
                          <a:effectLst/>
                          <a:latin typeface="Titillium Web" panose="00000500000000000000" pitchFamily="2" charset="0"/>
                        </a:rPr>
                        <a:t>25.820.000,00 €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2576442183"/>
                  </a:ext>
                </a:extLst>
              </a:tr>
              <a:tr h="350599">
                <a:tc>
                  <a:txBody>
                    <a:bodyPr/>
                    <a:lstStyle/>
                    <a:p>
                      <a:pPr algn="l" fontAlgn="ctr"/>
                      <a:r>
                        <a:rPr lang="it-IT" sz="1400" b="0" u="none" strike="noStrike" dirty="0">
                          <a:solidFill>
                            <a:srgbClr val="000000"/>
                          </a:solidFill>
                          <a:effectLst/>
                          <a:latin typeface="Titillium Web" panose="00000500000000000000" pitchFamily="2" charset="0"/>
                        </a:rPr>
                        <a:t>Piazze Aperte –</a:t>
                      </a:r>
                      <a:r>
                        <a:rPr lang="it-IT" sz="1400" b="0" i="0" u="none" strike="noStrike" dirty="0">
                          <a:solidFill>
                            <a:srgbClr val="000000"/>
                          </a:solidFill>
                          <a:effectLst/>
                          <a:latin typeface="Titillium Web" panose="00000500000000000000" pitchFamily="2" charset="0"/>
                        </a:rPr>
                        <a:t> 20 nuove piazze</a:t>
                      </a:r>
                      <a:endParaRPr lang="it-IT" sz="1400" b="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marL="1042634" marR="0" lvl="2" indent="0" algn="r" defTabSz="521316" rtl="0" eaLnBrk="1" fontAlgn="ctr" latinLnBrk="0" hangingPunct="1">
                        <a:lnSpc>
                          <a:spcPct val="100000"/>
                        </a:lnSpc>
                        <a:spcBef>
                          <a:spcPts val="0"/>
                        </a:spcBef>
                        <a:spcAft>
                          <a:spcPts val="0"/>
                        </a:spcAft>
                        <a:buClrTx/>
                        <a:buSzTx/>
                        <a:buFontTx/>
                        <a:buNone/>
                        <a:tabLst/>
                        <a:defRPr/>
                      </a:pPr>
                      <a:r>
                        <a:rPr lang="it-IT" sz="1400" b="0" u="none" strike="noStrike">
                          <a:solidFill>
                            <a:srgbClr val="000000"/>
                          </a:solidFill>
                          <a:effectLst/>
                          <a:latin typeface="Titillium Web" panose="00000500000000000000" pitchFamily="2" charset="0"/>
                        </a:rPr>
                        <a:t>1.000.000,00 €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3688156394"/>
                  </a:ext>
                </a:extLst>
              </a:tr>
              <a:tr h="350599">
                <a:tc>
                  <a:txBody>
                    <a:bodyPr/>
                    <a:lstStyle/>
                    <a:p>
                      <a:pPr algn="l" fontAlgn="ctr"/>
                      <a:r>
                        <a:rPr lang="it-IT" sz="1400" b="0" u="none" strike="noStrike" dirty="0">
                          <a:solidFill>
                            <a:srgbClr val="000000"/>
                          </a:solidFill>
                          <a:effectLst/>
                          <a:latin typeface="Titillium Web" panose="00000500000000000000" pitchFamily="2" charset="0"/>
                        </a:rPr>
                        <a:t>Cittadella degli Archivi –</a:t>
                      </a:r>
                      <a:r>
                        <a:rPr lang="it-IT" sz="1400" b="0" i="0" u="none" strike="noStrike" dirty="0">
                          <a:solidFill>
                            <a:srgbClr val="000000"/>
                          </a:solidFill>
                          <a:effectLst/>
                          <a:latin typeface="Titillium Web" panose="00000500000000000000" pitchFamily="2" charset="0"/>
                        </a:rPr>
                        <a:t> via Gregorovius 15</a:t>
                      </a:r>
                      <a:endParaRPr lang="it-IT" sz="1400" b="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lvl="2" algn="r" fontAlgn="ctr"/>
                      <a:r>
                        <a:rPr lang="it-IT" sz="1400" b="0" u="none" strike="noStrike">
                          <a:solidFill>
                            <a:srgbClr val="000000"/>
                          </a:solidFill>
                          <a:effectLst/>
                          <a:latin typeface="Titillium Web" panose="00000500000000000000" pitchFamily="2" charset="0"/>
                        </a:rPr>
                        <a:t>6.100.000,00 €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2468817396"/>
                  </a:ext>
                </a:extLst>
              </a:tr>
              <a:tr h="350599">
                <a:tc>
                  <a:txBody>
                    <a:bodyPr/>
                    <a:lstStyle/>
                    <a:p>
                      <a:pPr algn="l" fontAlgn="ctr"/>
                      <a:r>
                        <a:rPr lang="it-IT" sz="1400" b="0" u="none" strike="noStrike" dirty="0">
                          <a:solidFill>
                            <a:srgbClr val="000000"/>
                          </a:solidFill>
                          <a:effectLst/>
                          <a:latin typeface="Titillium Web" panose="00000500000000000000" pitchFamily="2" charset="0"/>
                        </a:rPr>
                        <a:t>Sogemi – Nuova sede di Milano Ristorazione, nuovo magazzino e centro cottura </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marL="1042634" marR="0" lvl="2" indent="0" algn="r" defTabSz="521316" rtl="0" eaLnBrk="1" fontAlgn="ctr" latinLnBrk="0" hangingPunct="1">
                        <a:lnSpc>
                          <a:spcPct val="100000"/>
                        </a:lnSpc>
                        <a:spcBef>
                          <a:spcPts val="0"/>
                        </a:spcBef>
                        <a:spcAft>
                          <a:spcPts val="0"/>
                        </a:spcAft>
                        <a:buClrTx/>
                        <a:buSzTx/>
                        <a:buFontTx/>
                        <a:buNone/>
                        <a:tabLst/>
                        <a:defRPr/>
                      </a:pPr>
                      <a:r>
                        <a:rPr lang="it-IT" sz="1400" b="0" u="none" strike="noStrike">
                          <a:solidFill>
                            <a:srgbClr val="000000"/>
                          </a:solidFill>
                          <a:effectLst/>
                          <a:latin typeface="Titillium Web" panose="00000500000000000000" pitchFamily="2" charset="0"/>
                        </a:rPr>
                        <a:t>12.600.000,00 €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3282494682"/>
                  </a:ext>
                </a:extLst>
              </a:tr>
              <a:tr h="350599">
                <a:tc>
                  <a:txBody>
                    <a:bodyPr/>
                    <a:lstStyle/>
                    <a:p>
                      <a:pPr algn="l" fontAlgn="ctr"/>
                      <a:r>
                        <a:rPr lang="it-IT" sz="1400" b="0" u="none" strike="noStrike" dirty="0">
                          <a:solidFill>
                            <a:srgbClr val="000000"/>
                          </a:solidFill>
                          <a:effectLst/>
                          <a:latin typeface="Titillium Web" panose="00000500000000000000" pitchFamily="2" charset="0"/>
                        </a:rPr>
                        <a:t>Abbattimento Barriere architettoniche / Ascensori Cimiano (linea M2)</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lvl="2" algn="r" fontAlgn="ctr"/>
                      <a:r>
                        <a:rPr lang="it-IT" sz="1400" b="0" u="none" strike="noStrike">
                          <a:solidFill>
                            <a:srgbClr val="000000"/>
                          </a:solidFill>
                          <a:effectLst/>
                          <a:latin typeface="Titillium Web" panose="00000500000000000000" pitchFamily="2" charset="0"/>
                        </a:rPr>
                        <a:t>4.200.000,00 €</a:t>
                      </a:r>
                      <a:endParaRPr lang="it-IT" sz="1400" b="0" i="0" u="none" strike="noStrike">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3458967117"/>
                  </a:ext>
                </a:extLst>
              </a:tr>
              <a:tr h="350599">
                <a:tc>
                  <a:txBody>
                    <a:bodyPr/>
                    <a:lstStyle/>
                    <a:p>
                      <a:pPr algn="l" fontAlgn="ctr"/>
                      <a:r>
                        <a:rPr lang="it-IT" sz="1400" b="0" u="none" strike="noStrike" dirty="0">
                          <a:solidFill>
                            <a:srgbClr val="000000"/>
                          </a:solidFill>
                          <a:effectLst/>
                          <a:latin typeface="Titillium Web" panose="00000500000000000000" pitchFamily="2" charset="0"/>
                        </a:rPr>
                        <a:t>Abbattimento Barriere architettoniche / Ascensori Gioia e Wagner (linea M1 - M2)</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tc>
                  <a:txBody>
                    <a:bodyPr/>
                    <a:lstStyle/>
                    <a:p>
                      <a:pPr marL="0" marR="0" lvl="0" indent="0" algn="r" defTabSz="521316" rtl="0" eaLnBrk="1" fontAlgn="ctr" latinLnBrk="0" hangingPunct="1">
                        <a:lnSpc>
                          <a:spcPct val="100000"/>
                        </a:lnSpc>
                        <a:spcBef>
                          <a:spcPts val="0"/>
                        </a:spcBef>
                        <a:spcAft>
                          <a:spcPts val="0"/>
                        </a:spcAft>
                        <a:buClrTx/>
                        <a:buSzTx/>
                        <a:buFontTx/>
                        <a:buNone/>
                        <a:tabLst/>
                        <a:defRPr/>
                      </a:pPr>
                      <a:r>
                        <a:rPr lang="it-IT" sz="1400" b="0" u="none" strike="noStrike" dirty="0">
                          <a:solidFill>
                            <a:srgbClr val="000000"/>
                          </a:solidFill>
                          <a:effectLst/>
                          <a:latin typeface="Titillium Web" panose="00000500000000000000" pitchFamily="2" charset="0"/>
                        </a:rPr>
                        <a:t>6.350.000,00 €</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541205274"/>
                  </a:ext>
                </a:extLst>
              </a:tr>
              <a:tr h="350599">
                <a:tc>
                  <a:txBody>
                    <a:bodyPr/>
                    <a:lstStyle/>
                    <a:p>
                      <a:pPr algn="l" fontAlgn="ctr"/>
                      <a:r>
                        <a:rPr lang="it-IT" sz="1400" b="0" u="none" strike="noStrike" dirty="0">
                          <a:solidFill>
                            <a:srgbClr val="000000"/>
                          </a:solidFill>
                          <a:effectLst/>
                          <a:latin typeface="Titillium Web" panose="00000500000000000000" pitchFamily="2" charset="0"/>
                        </a:rPr>
                        <a:t>Passerella Ciclopedonale in via Corrado il Salico </a:t>
                      </a:r>
                    </a:p>
                  </a:txBody>
                  <a:tcPr marL="90000" marR="90000" marT="54000" marB="54000" anchor="ctr"/>
                </a:tc>
                <a:tc>
                  <a:txBody>
                    <a:bodyPr/>
                    <a:lstStyle/>
                    <a:p>
                      <a:pPr algn="r" fontAlgn="ctr"/>
                      <a:r>
                        <a:rPr lang="it-IT" sz="1400" b="0" u="none" strike="noStrike" dirty="0">
                          <a:solidFill>
                            <a:srgbClr val="000000"/>
                          </a:solidFill>
                          <a:effectLst/>
                          <a:latin typeface="Titillium Web" panose="00000500000000000000" pitchFamily="2" charset="0"/>
                        </a:rPr>
                        <a:t>950.000,00 €</a:t>
                      </a:r>
                      <a:endParaRPr lang="it-IT" sz="1400" b="0" i="0" u="none" strike="noStrike" dirty="0">
                        <a:solidFill>
                          <a:srgbClr val="000000"/>
                        </a:solidFill>
                        <a:effectLst/>
                        <a:latin typeface="Titillium Web" panose="00000500000000000000" pitchFamily="2" charset="0"/>
                      </a:endParaRPr>
                    </a:p>
                  </a:txBody>
                  <a:tcPr marL="90000" marR="90000" marT="54000" marB="54000" anchor="ctr"/>
                </a:tc>
                <a:extLst>
                  <a:ext uri="{0D108BD9-81ED-4DB2-BD59-A6C34878D82A}">
                    <a16:rowId xmlns:a16="http://schemas.microsoft.com/office/drawing/2014/main" val="46902921"/>
                  </a:ext>
                </a:extLst>
              </a:tr>
            </a:tbl>
          </a:graphicData>
        </a:graphic>
      </p:graphicFrame>
      <p:sp>
        <p:nvSpPr>
          <p:cNvPr id="16" name="CasellaDiTesto 12">
            <a:extLst>
              <a:ext uri="{FF2B5EF4-FFF2-40B4-BE49-F238E27FC236}">
                <a16:creationId xmlns:a16="http://schemas.microsoft.com/office/drawing/2014/main" id="{EFCDD41B-1ABF-4FA7-9303-03450EE34C80}"/>
              </a:ext>
            </a:extLst>
          </p:cNvPr>
          <p:cNvSpPr txBox="1"/>
          <p:nvPr/>
        </p:nvSpPr>
        <p:spPr>
          <a:xfrm>
            <a:off x="6504358" y="5797331"/>
            <a:ext cx="5196396" cy="338554"/>
          </a:xfrm>
          <a:prstGeom prst="rect">
            <a:avLst/>
          </a:prstGeom>
          <a:noFill/>
        </p:spPr>
        <p:txBody>
          <a:bodyPr wrap="square" rtlCol="0">
            <a:spAutoFit/>
          </a:bodyPr>
          <a:lstStyle/>
          <a:p>
            <a:r>
              <a:rPr lang="it-IT" sz="1600" b="1" dirty="0">
                <a:latin typeface="Titillium Web" pitchFamily="2" charset="77"/>
              </a:rPr>
              <a:t>VALORE FINANZIATO TOTALE                   129.000.000,00 €</a:t>
            </a:r>
          </a:p>
        </p:txBody>
      </p:sp>
      <p:sp>
        <p:nvSpPr>
          <p:cNvPr id="4" name="Titolo 3">
            <a:extLst>
              <a:ext uri="{FF2B5EF4-FFF2-40B4-BE49-F238E27FC236}">
                <a16:creationId xmlns:a16="http://schemas.microsoft.com/office/drawing/2014/main" id="{EED9D48B-BF12-4119-AC29-FDE3E6CCF69A}"/>
              </a:ext>
            </a:extLst>
          </p:cNvPr>
          <p:cNvSpPr>
            <a:spLocks noGrp="1"/>
          </p:cNvSpPr>
          <p:nvPr>
            <p:ph type="title" idx="4294967295"/>
          </p:nvPr>
        </p:nvSpPr>
        <p:spPr>
          <a:xfrm>
            <a:off x="493214" y="473813"/>
            <a:ext cx="10515600" cy="646291"/>
          </a:xfrm>
        </p:spPr>
        <p:txBody>
          <a:bodyPr>
            <a:normAutofit/>
          </a:bodyPr>
          <a:lstStyle/>
          <a:p>
            <a:r>
              <a:rPr lang="it-IT" sz="3200" b="1" dirty="0">
                <a:solidFill>
                  <a:schemeClr val="tx1"/>
                </a:solidFill>
                <a:latin typeface="Titillium Web" panose="00000500000000000000" pitchFamily="2" charset="0"/>
              </a:rPr>
              <a:t>Decreto Aiuti n.50/22 – progetti finanziati</a:t>
            </a:r>
          </a:p>
        </p:txBody>
      </p:sp>
      <p:cxnSp>
        <p:nvCxnSpPr>
          <p:cNvPr id="2" name="Google Shape;159;p48">
            <a:extLst>
              <a:ext uri="{FF2B5EF4-FFF2-40B4-BE49-F238E27FC236}">
                <a16:creationId xmlns:a16="http://schemas.microsoft.com/office/drawing/2014/main" id="{3BE5D859-3D4C-65B6-E669-3F24D9AEA02F}"/>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spTree>
    <p:extLst>
      <p:ext uri="{BB962C8B-B14F-4D97-AF65-F5344CB8AC3E}">
        <p14:creationId xmlns:p14="http://schemas.microsoft.com/office/powerpoint/2010/main" val="180926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p1"/>
          <p:cNvSpPr txBox="1"/>
          <p:nvPr/>
        </p:nvSpPr>
        <p:spPr>
          <a:xfrm>
            <a:off x="2733042" y="3131685"/>
            <a:ext cx="977167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800"/>
              <a:buFont typeface="Arial"/>
              <a:buNone/>
              <a:tabLst/>
              <a:defRPr/>
            </a:pPr>
            <a:r>
              <a:rPr lang="it-IT" sz="3200" b="1" dirty="0" err="1">
                <a:solidFill>
                  <a:srgbClr val="000000"/>
                </a:solidFill>
                <a:latin typeface="Titillium Web"/>
                <a:ea typeface="Titillium Web"/>
                <a:cs typeface="Titillium Web"/>
                <a:sym typeface="Titillium Web"/>
              </a:rPr>
              <a:t>Overview</a:t>
            </a:r>
            <a:r>
              <a:rPr lang="it-IT" sz="3200" b="1" dirty="0">
                <a:solidFill>
                  <a:srgbClr val="000000"/>
                </a:solidFill>
                <a:latin typeface="Titillium Web"/>
                <a:ea typeface="Titillium Web"/>
                <a:cs typeface="Titillium Web"/>
                <a:sym typeface="Titillium Web"/>
              </a:rPr>
              <a:t> di alcuni</a:t>
            </a:r>
            <a:r>
              <a:rPr kumimoji="0" lang="it-IT" sz="3200" b="1" i="0" u="none" strike="noStrike" kern="1200" cap="none" spc="0" normalizeH="0" baseline="0" noProof="0" dirty="0">
                <a:ln>
                  <a:noFill/>
                </a:ln>
                <a:solidFill>
                  <a:srgbClr val="000000"/>
                </a:solidFill>
                <a:effectLst/>
                <a:uLnTx/>
                <a:uFillTx/>
                <a:latin typeface="Titillium Web"/>
                <a:ea typeface="Titillium Web"/>
                <a:cs typeface="Titillium Web"/>
                <a:sym typeface="Titillium Web"/>
              </a:rPr>
              <a:t> progetti finanziati</a:t>
            </a:r>
          </a:p>
        </p:txBody>
      </p:sp>
      <p:cxnSp>
        <p:nvCxnSpPr>
          <p:cNvPr id="118" name="Google Shape;118;p1"/>
          <p:cNvCxnSpPr/>
          <p:nvPr/>
        </p:nvCxnSpPr>
        <p:spPr>
          <a:xfrm>
            <a:off x="2733040" y="1"/>
            <a:ext cx="0" cy="6848407"/>
          </a:xfrm>
          <a:prstGeom prst="straightConnector1">
            <a:avLst/>
          </a:prstGeom>
          <a:noFill/>
          <a:ln w="12700" cap="flat" cmpd="sng">
            <a:solidFill>
              <a:srgbClr val="E02022"/>
            </a:solidFill>
            <a:prstDash val="solid"/>
            <a:miter lim="800000"/>
            <a:headEnd type="none" w="sm" len="sm"/>
            <a:tailEnd type="none" w="sm" len="sm"/>
          </a:ln>
        </p:spPr>
      </p:cxnSp>
      <p:cxnSp>
        <p:nvCxnSpPr>
          <p:cNvPr id="119" name="Google Shape;119;p1"/>
          <p:cNvCxnSpPr/>
          <p:nvPr/>
        </p:nvCxnSpPr>
        <p:spPr>
          <a:xfrm rot="10800000">
            <a:off x="0" y="1117600"/>
            <a:ext cx="12192000" cy="0"/>
          </a:xfrm>
          <a:prstGeom prst="straightConnector1">
            <a:avLst/>
          </a:prstGeom>
          <a:noFill/>
          <a:ln w="12700" cap="flat" cmpd="sng">
            <a:solidFill>
              <a:srgbClr val="E02022"/>
            </a:solidFill>
            <a:prstDash val="solid"/>
            <a:miter lim="800000"/>
            <a:headEnd type="none" w="sm" len="sm"/>
            <a:tailEnd type="none" w="sm" len="sm"/>
          </a:ln>
        </p:spPr>
      </p:cxnSp>
      <p:pic>
        <p:nvPicPr>
          <p:cNvPr id="120" name="Google Shape;120;p1"/>
          <p:cNvPicPr preferRelativeResize="0"/>
          <p:nvPr/>
        </p:nvPicPr>
        <p:blipFill rotWithShape="1">
          <a:blip r:embed="rId3">
            <a:alphaModFix/>
          </a:blip>
          <a:srcRect/>
          <a:stretch/>
        </p:blipFill>
        <p:spPr>
          <a:xfrm>
            <a:off x="10780525" y="183054"/>
            <a:ext cx="1045222" cy="562244"/>
          </a:xfrm>
          <a:prstGeom prst="rect">
            <a:avLst/>
          </a:prstGeom>
          <a:noFill/>
          <a:ln>
            <a:noFill/>
          </a:ln>
        </p:spPr>
      </p:pic>
    </p:spTree>
    <p:extLst>
      <p:ext uri="{BB962C8B-B14F-4D97-AF65-F5344CB8AC3E}">
        <p14:creationId xmlns:p14="http://schemas.microsoft.com/office/powerpoint/2010/main" val="296631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3074" name="Picture 2" descr="🔴 La MAGNIFICA FABBRICA: nuova vita per la SCALA - Milano Città Stato">
            <a:extLst>
              <a:ext uri="{FF2B5EF4-FFF2-40B4-BE49-F238E27FC236}">
                <a16:creationId xmlns:a16="http://schemas.microsoft.com/office/drawing/2014/main" id="{CA707076-9ECB-9CF9-6638-21AAB53AF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990" y="1"/>
            <a:ext cx="6490010" cy="3571576"/>
          </a:xfrm>
          <a:prstGeom prst="rect">
            <a:avLst/>
          </a:prstGeom>
          <a:noFill/>
          <a:extLst>
            <a:ext uri="{909E8E84-426E-40DD-AFC4-6F175D3DCCD1}">
              <a14:hiddenFill xmlns:a14="http://schemas.microsoft.com/office/drawing/2010/main">
                <a:solidFill>
                  <a:srgbClr val="FFFFFF"/>
                </a:solidFill>
              </a14:hiddenFill>
            </a:ext>
          </a:extLst>
        </p:spPr>
      </p:pic>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marL="0" marR="0" lvl="0" indent="0" algn="just" rtl="0">
              <a:spcBef>
                <a:spcPts val="0"/>
              </a:spcBef>
              <a:spcAft>
                <a:spcPts val="0"/>
              </a:spcAft>
              <a:buNone/>
            </a:pPr>
            <a:r>
              <a:rPr lang="it-IT" sz="1400" dirty="0">
                <a:latin typeface="Titillium Web"/>
                <a:ea typeface="Titillium Web"/>
                <a:cs typeface="Titillium Web"/>
                <a:sym typeface="Titillium Web"/>
              </a:rPr>
              <a:t>Missione 5 -Inclusione e coesione</a:t>
            </a:r>
          </a:p>
          <a:p>
            <a:pPr marL="0" marR="0" lvl="0" indent="0" algn="just" rtl="0">
              <a:spcBef>
                <a:spcPts val="0"/>
              </a:spcBef>
              <a:spcAft>
                <a:spcPts val="0"/>
              </a:spcAft>
              <a:buNone/>
            </a:pPr>
            <a:r>
              <a:rPr lang="it-IT" sz="1400" dirty="0">
                <a:latin typeface="Titillium Web"/>
                <a:ea typeface="Titillium Web"/>
                <a:cs typeface="Titillium Web"/>
                <a:sym typeface="Titillium Web"/>
              </a:rPr>
              <a:t>C3 - Interventi Speciali per la coesione territoriale</a:t>
            </a:r>
          </a:p>
          <a:p>
            <a:pPr marL="0" marR="0" lvl="0" indent="0" algn="just" rtl="0">
              <a:spcBef>
                <a:spcPts val="0"/>
              </a:spcBef>
              <a:spcAft>
                <a:spcPts val="0"/>
              </a:spcAft>
              <a:buNone/>
            </a:pPr>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Il progetto prevede il trasferimento di </a:t>
            </a:r>
            <a:r>
              <a:rPr lang="it-IT" sz="1400" b="1" dirty="0">
                <a:latin typeface="Titillium Web" panose="00000500000000000000" pitchFamily="2" charset="0"/>
              </a:rPr>
              <a:t>tutti i laboratori e i depositi della Fondazione Teatro alla Scala presso la nuova sede da realizzare in Via Rubattino, Ex area Innocenti, </a:t>
            </a:r>
            <a:r>
              <a:rPr lang="it-IT" sz="1400" dirty="0">
                <a:latin typeface="Titillium Web" panose="00000500000000000000" pitchFamily="2" charset="0"/>
              </a:rPr>
              <a:t>dove verranno accorpati in un’unica struttura denominata La Magnifica fabbrica. </a:t>
            </a:r>
          </a:p>
          <a:p>
            <a:pPr marL="0" marR="0" lvl="0" indent="0" algn="just" rtl="0">
              <a:spcBef>
                <a:spcPts val="0"/>
              </a:spcBef>
              <a:spcAft>
                <a:spcPts val="0"/>
              </a:spcAft>
              <a:buNone/>
            </a:pPr>
            <a:r>
              <a:rPr lang="it-IT" sz="1400" dirty="0">
                <a:latin typeface="Titillium Web" panose="00000500000000000000" pitchFamily="2" charset="0"/>
              </a:rPr>
              <a:t>Il 26 maggio scorso è stato individuato il progetto vincitore del concorso di progettazione: un unico grande volume di 468 m. per 126 m. alto 25,2 m. Il volume unitario ingloba i quattro blocchi principali del programma Fabbrica: Accoglienza, Sale Prove, Laboratori e Depositi, oltre che i locali per impianti e i diversi spazi di servizio. </a:t>
            </a:r>
          </a:p>
          <a:p>
            <a:pPr marL="0" marR="0" lvl="0" indent="0" algn="just" rtl="0">
              <a:spcBef>
                <a:spcPts val="0"/>
              </a:spcBef>
              <a:spcAft>
                <a:spcPts val="0"/>
              </a:spcAft>
              <a:buNone/>
            </a:pPr>
            <a:endParaRPr lang="it-IT" sz="1400"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latin typeface="Titillium Web" panose="00000500000000000000" pitchFamily="2" charset="0"/>
                <a:ea typeface="Titillium Web"/>
                <a:cs typeface="Titillium Web"/>
                <a:sym typeface="Titillium Web"/>
              </a:rPr>
              <a:t>Il volume destinato ai depositi prevede il massimo sfruttamento dello spazio con facilità di movimentazione di 2508 posti container, accatastati su 4 livelli, con 3 vie interiori di carico e scarico e 4 linee carroponte. </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l20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8</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sp>
        <p:nvSpPr>
          <p:cNvPr id="237" name="Google Shape;237;p8"/>
          <p:cNvSpPr txBox="1"/>
          <p:nvPr/>
        </p:nvSpPr>
        <p:spPr>
          <a:xfrm>
            <a:off x="396217" y="222906"/>
            <a:ext cx="118813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Cittadella Della Scala – La Magnifica Fabbrica</a:t>
            </a:r>
            <a:endParaRPr lang="it-IT" sz="1600" dirty="0"/>
          </a:p>
        </p:txBody>
      </p:sp>
      <p:pic>
        <p:nvPicPr>
          <p:cNvPr id="2" name="Immagine 1">
            <a:extLst>
              <a:ext uri="{FF2B5EF4-FFF2-40B4-BE49-F238E27FC236}">
                <a16:creationId xmlns:a16="http://schemas.microsoft.com/office/drawing/2014/main" id="{704A6BAB-D3A9-A225-0E81-6C19D88FC877}"/>
              </a:ext>
            </a:extLst>
          </p:cNvPr>
          <p:cNvPicPr>
            <a:picLocks noChangeAspect="1"/>
          </p:cNvPicPr>
          <p:nvPr/>
        </p:nvPicPr>
        <p:blipFill rotWithShape="1">
          <a:blip r:embed="rId4">
            <a:extLst>
              <a:ext uri="{28A0092B-C50C-407E-A947-70E740481C1C}">
                <a14:useLocalDpi xmlns:a14="http://schemas.microsoft.com/office/drawing/2010/main" val="0"/>
              </a:ext>
            </a:extLst>
          </a:blip>
          <a:srcRect r="11534"/>
          <a:stretch/>
        </p:blipFill>
        <p:spPr bwMode="auto">
          <a:xfrm>
            <a:off x="5712389" y="3537994"/>
            <a:ext cx="6479611" cy="33200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320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8"/>
          <p:cNvSpPr/>
          <p:nvPr/>
        </p:nvSpPr>
        <p:spPr>
          <a:xfrm>
            <a:off x="4871862" y="482226"/>
            <a:ext cx="7032105" cy="1029195"/>
          </a:xfrm>
          <a:prstGeom prst="rect">
            <a:avLst/>
          </a:pr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8"/>
          <p:cNvSpPr txBox="1"/>
          <p:nvPr/>
        </p:nvSpPr>
        <p:spPr>
          <a:xfrm>
            <a:off x="13770791" y="3671797"/>
            <a:ext cx="0" cy="0"/>
          </a:xfrm>
          <a:prstGeom prst="rect">
            <a:avLst/>
          </a:prstGeom>
          <a:noFill/>
          <a:ln>
            <a:noFill/>
          </a:ln>
        </p:spPr>
        <p:txBody>
          <a:bodyPr spcFirstLastPara="1" wrap="square" lIns="91425" tIns="45700" rIns="91425" bIns="45700" anchor="ctr" anchorCtr="0">
            <a:normAutofit fontScale="25000" lnSpcReduction="20000"/>
          </a:bodyPr>
          <a:lstStyle/>
          <a:p>
            <a:pPr marL="0" marR="0" lvl="0" indent="0" algn="l" rtl="0">
              <a:lnSpc>
                <a:spcPct val="80000"/>
              </a:lnSpc>
              <a:spcBef>
                <a:spcPts val="0"/>
              </a:spcBef>
              <a:spcAft>
                <a:spcPts val="0"/>
              </a:spcAft>
              <a:buNone/>
            </a:pPr>
            <a:endParaRPr sz="450">
              <a:solidFill>
                <a:schemeClr val="dk1"/>
              </a:solidFill>
              <a:latin typeface="Calibri"/>
              <a:ea typeface="Calibri"/>
              <a:cs typeface="Calibri"/>
              <a:sym typeface="Calibri"/>
            </a:endParaRPr>
          </a:p>
        </p:txBody>
      </p:sp>
      <p:sp>
        <p:nvSpPr>
          <p:cNvPr id="236" name="Google Shape;236;p8"/>
          <p:cNvSpPr/>
          <p:nvPr/>
        </p:nvSpPr>
        <p:spPr>
          <a:xfrm>
            <a:off x="455532" y="1147046"/>
            <a:ext cx="5063525"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Riferimento a Missione PNRR</a:t>
            </a:r>
          </a:p>
          <a:p>
            <a:pPr algn="just"/>
            <a:r>
              <a:rPr lang="it-IT" sz="1400" dirty="0">
                <a:latin typeface="Titillium Web"/>
                <a:ea typeface="Titillium Web"/>
                <a:cs typeface="Titillium Web"/>
                <a:sym typeface="Titillium Web"/>
              </a:rPr>
              <a:t>Missione 2 - Rivoluzione verde e transizione ecologica </a:t>
            </a:r>
          </a:p>
          <a:p>
            <a:pPr marL="0" marR="0" lvl="0" indent="0" algn="just" rtl="0">
              <a:spcBef>
                <a:spcPts val="0"/>
              </a:spcBef>
              <a:spcAft>
                <a:spcPts val="0"/>
              </a:spcAft>
              <a:buNone/>
            </a:pPr>
            <a:r>
              <a:rPr lang="it-IT" sz="1400" dirty="0">
                <a:latin typeface="Titillium Web"/>
                <a:ea typeface="Titillium Web"/>
                <a:cs typeface="Titillium Web"/>
                <a:sym typeface="Titillium Web"/>
              </a:rPr>
              <a:t>C2 – Energia rinnovabile, idrogeno, rete e mobilità sostenibile</a:t>
            </a:r>
          </a:p>
          <a:p>
            <a:pPr marL="0" marR="0" lvl="0" indent="0" algn="just" rtl="0">
              <a:spcBef>
                <a:spcPts val="0"/>
              </a:spcBef>
              <a:spcAft>
                <a:spcPts val="0"/>
              </a:spcAft>
              <a:buNone/>
            </a:pPr>
            <a:endParaRPr lang="it-IT" sz="1400" b="1" dirty="0">
              <a:solidFill>
                <a:srgbClr val="C00000"/>
              </a:solidFill>
              <a:latin typeface="Titillium Web"/>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Descrizione</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L’intervento consiste nel </a:t>
            </a:r>
            <a:r>
              <a:rPr lang="it-IT" sz="1400" b="1" dirty="0">
                <a:latin typeface="Titillium Web" panose="00000500000000000000" pitchFamily="2" charset="0"/>
              </a:rPr>
              <a:t>prolungamento del tram 24 da </a:t>
            </a:r>
            <a:r>
              <a:rPr lang="it-IT" sz="1400" b="1" dirty="0" err="1">
                <a:latin typeface="Titillium Web" panose="00000500000000000000" pitchFamily="2" charset="0"/>
              </a:rPr>
              <a:t>Selvanesco</a:t>
            </a:r>
            <a:r>
              <a:rPr lang="it-IT" sz="1400" b="1" dirty="0">
                <a:latin typeface="Titillium Web" panose="00000500000000000000" pitchFamily="2" charset="0"/>
              </a:rPr>
              <a:t> allo IEO, l’Istituto Europeo di Oncologia situato lungo via Ripamonti a Milano</a:t>
            </a:r>
            <a:r>
              <a:rPr lang="it-IT" sz="1400" dirty="0">
                <a:latin typeface="Titillium Web" panose="00000500000000000000" pitchFamily="2" charset="0"/>
              </a:rPr>
              <a:t>. Il prolungamento rappresenta un breve ma importante tassello di estensione a sud della direttrice tranviaria con finalità importanti tanto sulla scala vasta quanto a quella locale.</a:t>
            </a:r>
          </a:p>
          <a:p>
            <a:pPr marL="0" marR="0" lvl="0" indent="0" algn="just" rtl="0">
              <a:spcBef>
                <a:spcPts val="0"/>
              </a:spcBef>
              <a:spcAft>
                <a:spcPts val="0"/>
              </a:spcAft>
              <a:buNone/>
            </a:pPr>
            <a:r>
              <a:rPr lang="it-IT" sz="1400" dirty="0">
                <a:latin typeface="Titillium Web" panose="00000500000000000000" pitchFamily="2" charset="0"/>
              </a:rPr>
              <a:t>Realizzazione di una infrastruttura di trasporto pubblico su ferro di tipo leggero (metrotranvia) ad elevate prestazioni, che colleghi in senso tangenziale aree periferiche e popolose del nord cittadino, residenziali, produttive e formative (università) ed aree di trasformazione, con abbattimento delle emissioni inquinanti e della congestione da traffico privato.</a:t>
            </a:r>
            <a:endParaRPr lang="it-IT" sz="1400"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dirty="0">
                <a:latin typeface="Titillium Web" panose="00000500000000000000" pitchFamily="2" charset="0"/>
                <a:ea typeface="Titillium Web"/>
                <a:cs typeface="Titillium Web"/>
                <a:sym typeface="Titillium Web"/>
              </a:rPr>
              <a:t>Il volume destinato ai depositi prevede il massimo sfruttamento dello spazio con facilità di movimentazione di 2508 posti container, accatastati su 4 livelli, con 3 vie interiori di carico e scarico e 4 linee carroponte. </a:t>
            </a:r>
          </a:p>
          <a:p>
            <a:pPr marL="0" marR="0" lvl="0" indent="0" algn="just" rtl="0">
              <a:spcBef>
                <a:spcPts val="0"/>
              </a:spcBef>
              <a:spcAft>
                <a:spcPts val="0"/>
              </a:spcAft>
              <a:buNone/>
            </a:pPr>
            <a:endParaRPr lang="it-IT" sz="1400" b="1" dirty="0">
              <a:solidFill>
                <a:srgbClr val="C00000"/>
              </a:solidFill>
              <a:latin typeface="Titillium Web" panose="00000500000000000000" pitchFamily="2" charset="0"/>
              <a:ea typeface="Titillium Web"/>
              <a:cs typeface="Titillium Web"/>
              <a:sym typeface="Titillium Web"/>
            </a:endParaRPr>
          </a:p>
          <a:p>
            <a:pPr marL="0" marR="0" lvl="0" indent="0" algn="just" rtl="0">
              <a:spcBef>
                <a:spcPts val="0"/>
              </a:spcBef>
              <a:spcAft>
                <a:spcPts val="0"/>
              </a:spcAft>
              <a:buNone/>
            </a:pPr>
            <a:r>
              <a:rPr lang="it-IT" sz="1400" b="1" dirty="0">
                <a:solidFill>
                  <a:srgbClr val="C00000"/>
                </a:solidFill>
                <a:latin typeface="Titillium Web"/>
                <a:ea typeface="Titillium Web"/>
                <a:cs typeface="Titillium Web"/>
                <a:sym typeface="Titillium Web"/>
              </a:rPr>
              <a:t>Importo finanziato </a:t>
            </a:r>
            <a:endParaRPr sz="1600" dirty="0">
              <a:solidFill>
                <a:srgbClr val="C00000"/>
              </a:solidFill>
            </a:endParaRPr>
          </a:p>
          <a:p>
            <a:pPr marL="0" marR="0" lvl="0" indent="0" algn="just" rtl="0">
              <a:spcBef>
                <a:spcPts val="0"/>
              </a:spcBef>
              <a:spcAft>
                <a:spcPts val="0"/>
              </a:spcAft>
              <a:buNone/>
            </a:pPr>
            <a:r>
              <a:rPr lang="it-IT" sz="1400" dirty="0">
                <a:latin typeface="Titillium Web" panose="00000500000000000000" pitchFamily="2" charset="0"/>
              </a:rPr>
              <a:t>25,82 mln/€ </a:t>
            </a:r>
            <a:endParaRPr lang="it-IT" sz="1400" dirty="0">
              <a:solidFill>
                <a:schemeClr val="dk1"/>
              </a:solidFill>
              <a:latin typeface="Titillium Web" panose="00000500000000000000" pitchFamily="2" charset="0"/>
              <a:ea typeface="Titillium Web"/>
              <a:cs typeface="Titillium Web"/>
              <a:sym typeface="Titillium Web"/>
            </a:endParaRPr>
          </a:p>
        </p:txBody>
      </p:sp>
      <p:sp>
        <p:nvSpPr>
          <p:cNvPr id="12" name="Segnaposto numero diapositiva 2"/>
          <p:cNvSpPr txBox="1">
            <a:spLocks/>
          </p:cNvSpPr>
          <p:nvPr/>
        </p:nvSpPr>
        <p:spPr>
          <a:xfrm>
            <a:off x="9185448" y="6492875"/>
            <a:ext cx="27432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it-IT" sz="1100" smtClean="0">
                <a:solidFill>
                  <a:schemeClr val="tx1">
                    <a:lumMod val="50000"/>
                    <a:lumOff val="50000"/>
                  </a:schemeClr>
                </a:solidFill>
                <a:latin typeface="Titillium Web" panose="00000500000000000000" pitchFamily="2" charset="0"/>
              </a:rPr>
              <a:pPr algn="r"/>
              <a:t>9</a:t>
            </a:fld>
            <a:endParaRPr lang="it-IT" sz="1100" dirty="0">
              <a:solidFill>
                <a:schemeClr val="tx1">
                  <a:lumMod val="50000"/>
                  <a:lumOff val="50000"/>
                </a:schemeClr>
              </a:solidFill>
              <a:latin typeface="Titillium Web" panose="00000500000000000000" pitchFamily="2" charset="0"/>
            </a:endParaRPr>
          </a:p>
        </p:txBody>
      </p:sp>
      <p:cxnSp>
        <p:nvCxnSpPr>
          <p:cNvPr id="8" name="Google Shape;159;p48">
            <a:extLst>
              <a:ext uri="{FF2B5EF4-FFF2-40B4-BE49-F238E27FC236}">
                <a16:creationId xmlns:a16="http://schemas.microsoft.com/office/drawing/2014/main" id="{FF060E7A-9113-B36A-1527-3179116073BA}"/>
              </a:ext>
            </a:extLst>
          </p:cNvPr>
          <p:cNvCxnSpPr/>
          <p:nvPr/>
        </p:nvCxnSpPr>
        <p:spPr>
          <a:xfrm>
            <a:off x="-270086" y="599034"/>
            <a:ext cx="540171" cy="0"/>
          </a:xfrm>
          <a:prstGeom prst="straightConnector1">
            <a:avLst/>
          </a:prstGeom>
          <a:noFill/>
          <a:ln w="25400" cap="flat" cmpd="sng">
            <a:solidFill>
              <a:srgbClr val="E2232F"/>
            </a:solidFill>
            <a:prstDash val="solid"/>
            <a:round/>
            <a:headEnd type="none" w="sm" len="sm"/>
            <a:tailEnd type="none" w="sm" len="sm"/>
          </a:ln>
        </p:spPr>
      </p:cxnSp>
      <p:grpSp>
        <p:nvGrpSpPr>
          <p:cNvPr id="3" name="Group 2">
            <a:extLst>
              <a:ext uri="{FF2B5EF4-FFF2-40B4-BE49-F238E27FC236}">
                <a16:creationId xmlns:a16="http://schemas.microsoft.com/office/drawing/2014/main" id="{2DD38448-7733-B49C-7D7B-675CEC9C3AFB}"/>
              </a:ext>
            </a:extLst>
          </p:cNvPr>
          <p:cNvGrpSpPr>
            <a:grpSpLocks/>
          </p:cNvGrpSpPr>
          <p:nvPr/>
        </p:nvGrpSpPr>
        <p:grpSpPr bwMode="auto">
          <a:xfrm>
            <a:off x="5747657" y="-456842"/>
            <a:ext cx="6444343" cy="4121142"/>
            <a:chOff x="0" y="-621"/>
            <a:chExt cx="8760" cy="5602"/>
          </a:xfrm>
        </p:grpSpPr>
        <p:pic>
          <p:nvPicPr>
            <p:cNvPr id="4" name="Picture 3">
              <a:extLst>
                <a:ext uri="{FF2B5EF4-FFF2-40B4-BE49-F238E27FC236}">
                  <a16:creationId xmlns:a16="http://schemas.microsoft.com/office/drawing/2014/main" id="{7F66DFD4-7DFB-E98D-93FC-23998673F3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196"/>
            <a:stretch/>
          </p:blipFill>
          <p:spPr bwMode="auto">
            <a:xfrm>
              <a:off x="0" y="-621"/>
              <a:ext cx="8760" cy="5602"/>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F6E86836-C047-3A02-7D52-2A824367C2BD}"/>
                </a:ext>
              </a:extLst>
            </p:cNvPr>
            <p:cNvSpPr>
              <a:spLocks/>
            </p:cNvSpPr>
            <p:nvPr/>
          </p:nvSpPr>
          <p:spPr bwMode="auto">
            <a:xfrm>
              <a:off x="4425" y="1738"/>
              <a:ext cx="1822" cy="2648"/>
            </a:xfrm>
            <a:custGeom>
              <a:avLst/>
              <a:gdLst>
                <a:gd name="T0" fmla="*/ 2 w 1822"/>
                <a:gd name="T1" fmla="*/ 1231 h 2648"/>
                <a:gd name="T2" fmla="*/ 18 w 1822"/>
                <a:gd name="T3" fmla="*/ 1056 h 2648"/>
                <a:gd name="T4" fmla="*/ 50 w 1822"/>
                <a:gd name="T5" fmla="*/ 888 h 2648"/>
                <a:gd name="T6" fmla="*/ 96 w 1822"/>
                <a:gd name="T7" fmla="*/ 730 h 2648"/>
                <a:gd name="T8" fmla="*/ 155 w 1822"/>
                <a:gd name="T9" fmla="*/ 583 h 2648"/>
                <a:gd name="T10" fmla="*/ 226 w 1822"/>
                <a:gd name="T11" fmla="*/ 449 h 2648"/>
                <a:gd name="T12" fmla="*/ 309 w 1822"/>
                <a:gd name="T13" fmla="*/ 329 h 2648"/>
                <a:gd name="T14" fmla="*/ 401 w 1822"/>
                <a:gd name="T15" fmla="*/ 226 h 2648"/>
                <a:gd name="T16" fmla="*/ 502 w 1822"/>
                <a:gd name="T17" fmla="*/ 139 h 2648"/>
                <a:gd name="T18" fmla="*/ 611 w 1822"/>
                <a:gd name="T19" fmla="*/ 73 h 2648"/>
                <a:gd name="T20" fmla="*/ 726 w 1822"/>
                <a:gd name="T21" fmla="*/ 26 h 2648"/>
                <a:gd name="T22" fmla="*/ 847 w 1822"/>
                <a:gd name="T23" fmla="*/ 3 h 2648"/>
                <a:gd name="T24" fmla="*/ 972 w 1822"/>
                <a:gd name="T25" fmla="*/ 3 h 2648"/>
                <a:gd name="T26" fmla="*/ 1093 w 1822"/>
                <a:gd name="T27" fmla="*/ 26 h 2648"/>
                <a:gd name="T28" fmla="*/ 1209 w 1822"/>
                <a:gd name="T29" fmla="*/ 73 h 2648"/>
                <a:gd name="T30" fmla="*/ 1318 w 1822"/>
                <a:gd name="T31" fmla="*/ 139 h 2648"/>
                <a:gd name="T32" fmla="*/ 1419 w 1822"/>
                <a:gd name="T33" fmla="*/ 226 h 2648"/>
                <a:gd name="T34" fmla="*/ 1512 w 1822"/>
                <a:gd name="T35" fmla="*/ 329 h 2648"/>
                <a:gd name="T36" fmla="*/ 1594 w 1822"/>
                <a:gd name="T37" fmla="*/ 449 h 2648"/>
                <a:gd name="T38" fmla="*/ 1665 w 1822"/>
                <a:gd name="T39" fmla="*/ 583 h 2648"/>
                <a:gd name="T40" fmla="*/ 1725 w 1822"/>
                <a:gd name="T41" fmla="*/ 730 h 2648"/>
                <a:gd name="T42" fmla="*/ 1771 w 1822"/>
                <a:gd name="T43" fmla="*/ 888 h 2648"/>
                <a:gd name="T44" fmla="*/ 1803 w 1822"/>
                <a:gd name="T45" fmla="*/ 1056 h 2648"/>
                <a:gd name="T46" fmla="*/ 1819 w 1822"/>
                <a:gd name="T47" fmla="*/ 1231 h 2648"/>
                <a:gd name="T48" fmla="*/ 1819 w 1822"/>
                <a:gd name="T49" fmla="*/ 1413 h 2648"/>
                <a:gd name="T50" fmla="*/ 1803 w 1822"/>
                <a:gd name="T51" fmla="*/ 1589 h 2648"/>
                <a:gd name="T52" fmla="*/ 1771 w 1822"/>
                <a:gd name="T53" fmla="*/ 1757 h 2648"/>
                <a:gd name="T54" fmla="*/ 1725 w 1822"/>
                <a:gd name="T55" fmla="*/ 1916 h 2648"/>
                <a:gd name="T56" fmla="*/ 1665 w 1822"/>
                <a:gd name="T57" fmla="*/ 2063 h 2648"/>
                <a:gd name="T58" fmla="*/ 1594 w 1822"/>
                <a:gd name="T59" fmla="*/ 2197 h 2648"/>
                <a:gd name="T60" fmla="*/ 1512 w 1822"/>
                <a:gd name="T61" fmla="*/ 2317 h 2648"/>
                <a:gd name="T62" fmla="*/ 1419 w 1822"/>
                <a:gd name="T63" fmla="*/ 2421 h 2648"/>
                <a:gd name="T64" fmla="*/ 1318 w 1822"/>
                <a:gd name="T65" fmla="*/ 2507 h 2648"/>
                <a:gd name="T66" fmla="*/ 1209 w 1822"/>
                <a:gd name="T67" fmla="*/ 2574 h 2648"/>
                <a:gd name="T68" fmla="*/ 1093 w 1822"/>
                <a:gd name="T69" fmla="*/ 2620 h 2648"/>
                <a:gd name="T70" fmla="*/ 972 w 1822"/>
                <a:gd name="T71" fmla="*/ 2644 h 2648"/>
                <a:gd name="T72" fmla="*/ 847 w 1822"/>
                <a:gd name="T73" fmla="*/ 2644 h 2648"/>
                <a:gd name="T74" fmla="*/ 726 w 1822"/>
                <a:gd name="T75" fmla="*/ 2620 h 2648"/>
                <a:gd name="T76" fmla="*/ 611 w 1822"/>
                <a:gd name="T77" fmla="*/ 2574 h 2648"/>
                <a:gd name="T78" fmla="*/ 502 w 1822"/>
                <a:gd name="T79" fmla="*/ 2507 h 2648"/>
                <a:gd name="T80" fmla="*/ 401 w 1822"/>
                <a:gd name="T81" fmla="*/ 2421 h 2648"/>
                <a:gd name="T82" fmla="*/ 309 w 1822"/>
                <a:gd name="T83" fmla="*/ 2317 h 2648"/>
                <a:gd name="T84" fmla="*/ 226 w 1822"/>
                <a:gd name="T85" fmla="*/ 2197 h 2648"/>
                <a:gd name="T86" fmla="*/ 155 w 1822"/>
                <a:gd name="T87" fmla="*/ 2063 h 2648"/>
                <a:gd name="T88" fmla="*/ 96 w 1822"/>
                <a:gd name="T89" fmla="*/ 1916 h 2648"/>
                <a:gd name="T90" fmla="*/ 50 w 1822"/>
                <a:gd name="T91" fmla="*/ 1757 h 2648"/>
                <a:gd name="T92" fmla="*/ 18 w 1822"/>
                <a:gd name="T93" fmla="*/ 1589 h 2648"/>
                <a:gd name="T94" fmla="*/ 2 w 1822"/>
                <a:gd name="T95" fmla="*/ 141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2" h="2648">
                  <a:moveTo>
                    <a:pt x="0" y="1322"/>
                  </a:moveTo>
                  <a:lnTo>
                    <a:pt x="2" y="1231"/>
                  </a:lnTo>
                  <a:lnTo>
                    <a:pt x="8" y="1143"/>
                  </a:lnTo>
                  <a:lnTo>
                    <a:pt x="18" y="1056"/>
                  </a:lnTo>
                  <a:lnTo>
                    <a:pt x="32" y="971"/>
                  </a:lnTo>
                  <a:lnTo>
                    <a:pt x="50" y="888"/>
                  </a:lnTo>
                  <a:lnTo>
                    <a:pt x="71" y="807"/>
                  </a:lnTo>
                  <a:lnTo>
                    <a:pt x="96" y="730"/>
                  </a:lnTo>
                  <a:lnTo>
                    <a:pt x="124" y="655"/>
                  </a:lnTo>
                  <a:lnTo>
                    <a:pt x="155" y="583"/>
                  </a:lnTo>
                  <a:lnTo>
                    <a:pt x="189" y="514"/>
                  </a:lnTo>
                  <a:lnTo>
                    <a:pt x="226" y="449"/>
                  </a:lnTo>
                  <a:lnTo>
                    <a:pt x="266" y="387"/>
                  </a:lnTo>
                  <a:lnTo>
                    <a:pt x="309" y="329"/>
                  </a:lnTo>
                  <a:lnTo>
                    <a:pt x="354" y="275"/>
                  </a:lnTo>
                  <a:lnTo>
                    <a:pt x="401" y="226"/>
                  </a:lnTo>
                  <a:lnTo>
                    <a:pt x="450" y="180"/>
                  </a:lnTo>
                  <a:lnTo>
                    <a:pt x="502" y="139"/>
                  </a:lnTo>
                  <a:lnTo>
                    <a:pt x="555" y="104"/>
                  </a:lnTo>
                  <a:lnTo>
                    <a:pt x="611" y="73"/>
                  </a:lnTo>
                  <a:lnTo>
                    <a:pt x="668" y="47"/>
                  </a:lnTo>
                  <a:lnTo>
                    <a:pt x="726" y="26"/>
                  </a:lnTo>
                  <a:lnTo>
                    <a:pt x="786" y="12"/>
                  </a:lnTo>
                  <a:lnTo>
                    <a:pt x="847" y="3"/>
                  </a:lnTo>
                  <a:lnTo>
                    <a:pt x="909" y="0"/>
                  </a:lnTo>
                  <a:lnTo>
                    <a:pt x="972" y="3"/>
                  </a:lnTo>
                  <a:lnTo>
                    <a:pt x="1033" y="12"/>
                  </a:lnTo>
                  <a:lnTo>
                    <a:pt x="1093" y="26"/>
                  </a:lnTo>
                  <a:lnTo>
                    <a:pt x="1152" y="47"/>
                  </a:lnTo>
                  <a:lnTo>
                    <a:pt x="1209" y="73"/>
                  </a:lnTo>
                  <a:lnTo>
                    <a:pt x="1264" y="104"/>
                  </a:lnTo>
                  <a:lnTo>
                    <a:pt x="1318" y="139"/>
                  </a:lnTo>
                  <a:lnTo>
                    <a:pt x="1370" y="180"/>
                  </a:lnTo>
                  <a:lnTo>
                    <a:pt x="1419" y="226"/>
                  </a:lnTo>
                  <a:lnTo>
                    <a:pt x="1467" y="275"/>
                  </a:lnTo>
                  <a:lnTo>
                    <a:pt x="1512" y="329"/>
                  </a:lnTo>
                  <a:lnTo>
                    <a:pt x="1554" y="387"/>
                  </a:lnTo>
                  <a:lnTo>
                    <a:pt x="1594" y="449"/>
                  </a:lnTo>
                  <a:lnTo>
                    <a:pt x="1631" y="514"/>
                  </a:lnTo>
                  <a:lnTo>
                    <a:pt x="1665" y="583"/>
                  </a:lnTo>
                  <a:lnTo>
                    <a:pt x="1697" y="655"/>
                  </a:lnTo>
                  <a:lnTo>
                    <a:pt x="1725" y="730"/>
                  </a:lnTo>
                  <a:lnTo>
                    <a:pt x="1749" y="807"/>
                  </a:lnTo>
                  <a:lnTo>
                    <a:pt x="1771" y="888"/>
                  </a:lnTo>
                  <a:lnTo>
                    <a:pt x="1789" y="971"/>
                  </a:lnTo>
                  <a:lnTo>
                    <a:pt x="1803" y="1056"/>
                  </a:lnTo>
                  <a:lnTo>
                    <a:pt x="1813" y="1143"/>
                  </a:lnTo>
                  <a:lnTo>
                    <a:pt x="1819" y="1231"/>
                  </a:lnTo>
                  <a:lnTo>
                    <a:pt x="1821" y="1322"/>
                  </a:lnTo>
                  <a:lnTo>
                    <a:pt x="1819" y="1413"/>
                  </a:lnTo>
                  <a:lnTo>
                    <a:pt x="1813" y="1502"/>
                  </a:lnTo>
                  <a:lnTo>
                    <a:pt x="1803" y="1589"/>
                  </a:lnTo>
                  <a:lnTo>
                    <a:pt x="1789" y="1674"/>
                  </a:lnTo>
                  <a:lnTo>
                    <a:pt x="1771" y="1757"/>
                  </a:lnTo>
                  <a:lnTo>
                    <a:pt x="1749" y="1838"/>
                  </a:lnTo>
                  <a:lnTo>
                    <a:pt x="1725" y="1916"/>
                  </a:lnTo>
                  <a:lnTo>
                    <a:pt x="1697" y="1991"/>
                  </a:lnTo>
                  <a:lnTo>
                    <a:pt x="1665" y="2063"/>
                  </a:lnTo>
                  <a:lnTo>
                    <a:pt x="1631" y="2132"/>
                  </a:lnTo>
                  <a:lnTo>
                    <a:pt x="1594" y="2197"/>
                  </a:lnTo>
                  <a:lnTo>
                    <a:pt x="1554" y="2259"/>
                  </a:lnTo>
                  <a:lnTo>
                    <a:pt x="1512" y="2317"/>
                  </a:lnTo>
                  <a:lnTo>
                    <a:pt x="1467" y="2371"/>
                  </a:lnTo>
                  <a:lnTo>
                    <a:pt x="1419" y="2421"/>
                  </a:lnTo>
                  <a:lnTo>
                    <a:pt x="1370" y="2466"/>
                  </a:lnTo>
                  <a:lnTo>
                    <a:pt x="1318" y="2507"/>
                  </a:lnTo>
                  <a:lnTo>
                    <a:pt x="1264" y="2543"/>
                  </a:lnTo>
                  <a:lnTo>
                    <a:pt x="1209" y="2574"/>
                  </a:lnTo>
                  <a:lnTo>
                    <a:pt x="1152" y="2599"/>
                  </a:lnTo>
                  <a:lnTo>
                    <a:pt x="1093" y="2620"/>
                  </a:lnTo>
                  <a:lnTo>
                    <a:pt x="1033" y="2635"/>
                  </a:lnTo>
                  <a:lnTo>
                    <a:pt x="972" y="2644"/>
                  </a:lnTo>
                  <a:lnTo>
                    <a:pt x="909" y="2647"/>
                  </a:lnTo>
                  <a:lnTo>
                    <a:pt x="847" y="2644"/>
                  </a:lnTo>
                  <a:lnTo>
                    <a:pt x="786" y="2635"/>
                  </a:lnTo>
                  <a:lnTo>
                    <a:pt x="726" y="2620"/>
                  </a:lnTo>
                  <a:lnTo>
                    <a:pt x="668" y="2599"/>
                  </a:lnTo>
                  <a:lnTo>
                    <a:pt x="611" y="2574"/>
                  </a:lnTo>
                  <a:lnTo>
                    <a:pt x="555" y="2543"/>
                  </a:lnTo>
                  <a:lnTo>
                    <a:pt x="502" y="2507"/>
                  </a:lnTo>
                  <a:lnTo>
                    <a:pt x="450" y="2466"/>
                  </a:lnTo>
                  <a:lnTo>
                    <a:pt x="401" y="2421"/>
                  </a:lnTo>
                  <a:lnTo>
                    <a:pt x="354" y="2371"/>
                  </a:lnTo>
                  <a:lnTo>
                    <a:pt x="309" y="2317"/>
                  </a:lnTo>
                  <a:lnTo>
                    <a:pt x="266" y="2259"/>
                  </a:lnTo>
                  <a:lnTo>
                    <a:pt x="226" y="2197"/>
                  </a:lnTo>
                  <a:lnTo>
                    <a:pt x="189" y="2132"/>
                  </a:lnTo>
                  <a:lnTo>
                    <a:pt x="155" y="2063"/>
                  </a:lnTo>
                  <a:lnTo>
                    <a:pt x="124" y="1991"/>
                  </a:lnTo>
                  <a:lnTo>
                    <a:pt x="96" y="1916"/>
                  </a:lnTo>
                  <a:lnTo>
                    <a:pt x="71" y="1838"/>
                  </a:lnTo>
                  <a:lnTo>
                    <a:pt x="50" y="1757"/>
                  </a:lnTo>
                  <a:lnTo>
                    <a:pt x="32" y="1674"/>
                  </a:lnTo>
                  <a:lnTo>
                    <a:pt x="18" y="1589"/>
                  </a:lnTo>
                  <a:lnTo>
                    <a:pt x="8" y="1502"/>
                  </a:lnTo>
                  <a:lnTo>
                    <a:pt x="2" y="1413"/>
                  </a:lnTo>
                  <a:lnTo>
                    <a:pt x="0" y="1322"/>
                  </a:lnTo>
                  <a:close/>
                </a:path>
              </a:pathLst>
            </a:custGeom>
            <a:noFill/>
            <a:ln w="25399">
              <a:solidFill>
                <a:srgbClr val="F79545"/>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it-IT"/>
            </a:p>
          </p:txBody>
        </p:sp>
      </p:grpSp>
      <p:sp>
        <p:nvSpPr>
          <p:cNvPr id="237" name="Google Shape;237;p8"/>
          <p:cNvSpPr txBox="1"/>
          <p:nvPr/>
        </p:nvSpPr>
        <p:spPr>
          <a:xfrm>
            <a:off x="396217" y="222906"/>
            <a:ext cx="118813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200" b="1" dirty="0">
                <a:solidFill>
                  <a:schemeClr val="dk1"/>
                </a:solidFill>
                <a:highlight>
                  <a:srgbClr val="FFFFFF"/>
                </a:highlight>
                <a:latin typeface="Titillium Web"/>
                <a:ea typeface="Titillium Web"/>
                <a:cs typeface="Titillium Web"/>
                <a:sym typeface="Titillium Web"/>
              </a:rPr>
              <a:t>Prolungamento della tranvia 24, tratta IEO – </a:t>
            </a:r>
            <a:r>
              <a:rPr lang="it-IT" sz="3200" b="1" dirty="0" err="1">
                <a:solidFill>
                  <a:schemeClr val="dk1"/>
                </a:solidFill>
                <a:highlight>
                  <a:srgbClr val="FFFFFF"/>
                </a:highlight>
                <a:latin typeface="Titillium Web"/>
                <a:ea typeface="Titillium Web"/>
                <a:cs typeface="Titillium Web"/>
                <a:sym typeface="Titillium Web"/>
              </a:rPr>
              <a:t>Selvanesco</a:t>
            </a:r>
            <a:r>
              <a:rPr lang="it-IT" sz="3200" b="1" dirty="0">
                <a:solidFill>
                  <a:schemeClr val="dk1"/>
                </a:solidFill>
                <a:highlight>
                  <a:srgbClr val="FFFFFF"/>
                </a:highlight>
                <a:latin typeface="Titillium Web"/>
                <a:ea typeface="Titillium Web"/>
                <a:cs typeface="Titillium Web"/>
                <a:sym typeface="Titillium Web"/>
              </a:rPr>
              <a:t> </a:t>
            </a:r>
          </a:p>
        </p:txBody>
      </p:sp>
      <p:pic>
        <p:nvPicPr>
          <p:cNvPr id="7172" name="Picture 4" descr="Lavori in corso: dal 1 settembre bus sostitutivi sulla linea del 24 -  MilanoSud - Notizie dalla zona Sud Milano">
            <a:extLst>
              <a:ext uri="{FF2B5EF4-FFF2-40B4-BE49-F238E27FC236}">
                <a16:creationId xmlns:a16="http://schemas.microsoft.com/office/drawing/2014/main" id="{806900DB-7763-B46D-4BD8-51BCFBE2F5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332"/>
          <a:stretch/>
        </p:blipFill>
        <p:spPr bwMode="auto">
          <a:xfrm>
            <a:off x="5701252" y="3233058"/>
            <a:ext cx="6490748" cy="362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135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1239,8,Slide984"/>
</p:tagLst>
</file>

<file path=ppt/theme/theme1.xml><?xml version="1.0" encoding="utf-8"?>
<a:theme xmlns:a="http://schemas.openxmlformats.org/drawingml/2006/main" name="PAGES">
  <a:themeElements>
    <a:clrScheme name="INTELLERA">
      <a:dk1>
        <a:srgbClr val="000000"/>
      </a:dk1>
      <a:lt1>
        <a:srgbClr val="FFFFFF"/>
      </a:lt1>
      <a:dk2>
        <a:srgbClr val="000000"/>
      </a:dk2>
      <a:lt2>
        <a:srgbClr val="FFFFFF"/>
      </a:lt2>
      <a:accent1>
        <a:srgbClr val="004C45"/>
      </a:accent1>
      <a:accent2>
        <a:srgbClr val="56B093"/>
      </a:accent2>
      <a:accent3>
        <a:srgbClr val="DBE341"/>
      </a:accent3>
      <a:accent4>
        <a:srgbClr val="2F99E8"/>
      </a:accent4>
      <a:accent5>
        <a:srgbClr val="0D3B8D"/>
      </a:accent5>
      <a:accent6>
        <a:srgbClr val="C80347"/>
      </a:accent6>
      <a:hlink>
        <a:srgbClr val="004C45"/>
      </a:hlink>
      <a:folHlink>
        <a:srgbClr val="56AF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1841</Words>
  <Application>Microsoft Office PowerPoint</Application>
  <PresentationFormat>Widescreen</PresentationFormat>
  <Paragraphs>170</Paragraphs>
  <Slides>14</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Georgia</vt:lpstr>
      <vt:lpstr>Montserrat</vt:lpstr>
      <vt:lpstr>Titillium Web</vt:lpstr>
      <vt:lpstr>PAGES</vt:lpstr>
      <vt:lpstr>Presentazione standard di PowerPoint</vt:lpstr>
      <vt:lpstr>Presentazione standard di PowerPoint</vt:lpstr>
      <vt:lpstr>Presentazione standard di PowerPoint</vt:lpstr>
      <vt:lpstr>Presentazione standard di PowerPoint</vt:lpstr>
      <vt:lpstr>Presentazione standard di PowerPoint</vt:lpstr>
      <vt:lpstr>Decreto Aiuti n.50/22 – progetti finanziati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Gaetano Dorio</dc:creator>
  <cp:lastModifiedBy>Dario Luigi Moneta</cp:lastModifiedBy>
  <cp:revision>40</cp:revision>
  <cp:lastPrinted>2022-06-30T14:48:37Z</cp:lastPrinted>
  <dcterms:created xsi:type="dcterms:W3CDTF">2022-06-24T15:18:53Z</dcterms:created>
  <dcterms:modified xsi:type="dcterms:W3CDTF">2022-09-23T12:29:45Z</dcterms:modified>
</cp:coreProperties>
</file>