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64" r:id="rId4"/>
    <p:sldId id="265" r:id="rId5"/>
    <p:sldId id="266" r:id="rId6"/>
    <p:sldId id="257" r:id="rId7"/>
    <p:sldId id="258" r:id="rId8"/>
    <p:sldId id="259" r:id="rId9"/>
    <p:sldId id="260" r:id="rId10"/>
    <p:sldId id="262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3"/>
    <p:restoredTop sz="94719"/>
  </p:normalViewPr>
  <p:slideViewPr>
    <p:cSldViewPr snapToGrid="0">
      <p:cViewPr varScale="1">
        <p:scale>
          <a:sx n="81" d="100"/>
          <a:sy n="81" d="100"/>
        </p:scale>
        <p:origin x="84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81B10B-3817-4281-AE7D-3ABBECC51FC1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278DC41-802F-4594-9CBC-3B79F4AA7517}">
      <dgm:prSet/>
      <dgm:spPr/>
      <dgm:t>
        <a:bodyPr/>
        <a:lstStyle/>
        <a:p>
          <a:r>
            <a:rPr lang="it-IT"/>
            <a:t>Percorso di CO-PROGRAMMAZIONE </a:t>
          </a:r>
          <a:endParaRPr lang="en-US"/>
        </a:p>
      </dgm:t>
    </dgm:pt>
    <dgm:pt modelId="{6EA3BDFA-7F97-441C-9489-B253294188AE}" type="parTrans" cxnId="{B4174EEA-5C13-41C4-AAC1-CC614CEF49E7}">
      <dgm:prSet/>
      <dgm:spPr/>
      <dgm:t>
        <a:bodyPr/>
        <a:lstStyle/>
        <a:p>
          <a:endParaRPr lang="en-US"/>
        </a:p>
      </dgm:t>
    </dgm:pt>
    <dgm:pt modelId="{1149F8DE-D6C9-4A89-B548-9E03949F639B}" type="sibTrans" cxnId="{B4174EEA-5C13-41C4-AAC1-CC614CEF49E7}">
      <dgm:prSet/>
      <dgm:spPr/>
      <dgm:t>
        <a:bodyPr/>
        <a:lstStyle/>
        <a:p>
          <a:endParaRPr lang="en-US"/>
        </a:p>
      </dgm:t>
    </dgm:pt>
    <dgm:pt modelId="{792A2615-F60E-491D-9E01-05DE1B3F2AB0}">
      <dgm:prSet/>
      <dgm:spPr/>
      <dgm:t>
        <a:bodyPr/>
        <a:lstStyle/>
        <a:p>
          <a:r>
            <a:rPr lang="it-IT"/>
            <a:t>Valutazione di Impatto</a:t>
          </a:r>
          <a:endParaRPr lang="en-US"/>
        </a:p>
      </dgm:t>
    </dgm:pt>
    <dgm:pt modelId="{468DB58A-C7C3-4F4F-8CD8-73F190A84E58}" type="parTrans" cxnId="{9942F68C-CAD0-429E-9069-DD70BF2ED5C7}">
      <dgm:prSet/>
      <dgm:spPr/>
      <dgm:t>
        <a:bodyPr/>
        <a:lstStyle/>
        <a:p>
          <a:endParaRPr lang="en-US"/>
        </a:p>
      </dgm:t>
    </dgm:pt>
    <dgm:pt modelId="{A7332A7D-68FB-45E6-A5BC-8B14356BA867}" type="sibTrans" cxnId="{9942F68C-CAD0-429E-9069-DD70BF2ED5C7}">
      <dgm:prSet/>
      <dgm:spPr/>
      <dgm:t>
        <a:bodyPr/>
        <a:lstStyle/>
        <a:p>
          <a:endParaRPr lang="en-US"/>
        </a:p>
      </dgm:t>
    </dgm:pt>
    <dgm:pt modelId="{4046C839-E7AF-4B92-A882-28B8B28AB838}">
      <dgm:prSet/>
      <dgm:spPr/>
      <dgm:t>
        <a:bodyPr/>
        <a:lstStyle/>
        <a:p>
          <a:r>
            <a:rPr lang="it-IT"/>
            <a:t>Investimento formativo</a:t>
          </a:r>
          <a:endParaRPr lang="en-US"/>
        </a:p>
      </dgm:t>
    </dgm:pt>
    <dgm:pt modelId="{43012F45-A587-4D42-9D27-CA40E46A28A3}" type="parTrans" cxnId="{CFFF16B1-AFCB-408F-952A-28B71E6E5669}">
      <dgm:prSet/>
      <dgm:spPr/>
      <dgm:t>
        <a:bodyPr/>
        <a:lstStyle/>
        <a:p>
          <a:endParaRPr lang="en-US"/>
        </a:p>
      </dgm:t>
    </dgm:pt>
    <dgm:pt modelId="{D77CC80A-8484-4C67-AF31-26B4CF3A7CF5}" type="sibTrans" cxnId="{CFFF16B1-AFCB-408F-952A-28B71E6E5669}">
      <dgm:prSet/>
      <dgm:spPr/>
      <dgm:t>
        <a:bodyPr/>
        <a:lstStyle/>
        <a:p>
          <a:endParaRPr lang="en-US"/>
        </a:p>
      </dgm:t>
    </dgm:pt>
    <dgm:pt modelId="{5A8CF94A-8318-4199-8F22-AB1A6D9A6301}">
      <dgm:prSet/>
      <dgm:spPr/>
      <dgm:t>
        <a:bodyPr/>
        <a:lstStyle/>
        <a:p>
          <a:r>
            <a:rPr lang="it-IT"/>
            <a:t>Rilevazioni del fenomeno</a:t>
          </a:r>
          <a:endParaRPr lang="en-US"/>
        </a:p>
      </dgm:t>
    </dgm:pt>
    <dgm:pt modelId="{C1CBBE78-2F3B-4772-9F25-E29E78F1DFD4}" type="parTrans" cxnId="{4ADE92E6-ACC2-431C-8C4C-2E672B73679A}">
      <dgm:prSet/>
      <dgm:spPr/>
      <dgm:t>
        <a:bodyPr/>
        <a:lstStyle/>
        <a:p>
          <a:endParaRPr lang="en-US"/>
        </a:p>
      </dgm:t>
    </dgm:pt>
    <dgm:pt modelId="{A02F9941-C6AC-4982-BE10-11745092B775}" type="sibTrans" cxnId="{4ADE92E6-ACC2-431C-8C4C-2E672B73679A}">
      <dgm:prSet/>
      <dgm:spPr/>
      <dgm:t>
        <a:bodyPr/>
        <a:lstStyle/>
        <a:p>
          <a:endParaRPr lang="en-US"/>
        </a:p>
      </dgm:t>
    </dgm:pt>
    <dgm:pt modelId="{07D0E872-A9EF-4D0D-B4BF-6F251C4546F4}">
      <dgm:prSet/>
      <dgm:spPr/>
      <dgm:t>
        <a:bodyPr/>
        <a:lstStyle/>
        <a:p>
          <a:r>
            <a:rPr lang="it-IT"/>
            <a:t>Individuazioni strategie e priorità</a:t>
          </a:r>
          <a:endParaRPr lang="en-US"/>
        </a:p>
      </dgm:t>
    </dgm:pt>
    <dgm:pt modelId="{C5F96562-252F-4E33-8EEE-6DD553A8E6D0}" type="parTrans" cxnId="{E9AC7070-957E-4D58-A416-6B6CAF5B34D9}">
      <dgm:prSet/>
      <dgm:spPr/>
      <dgm:t>
        <a:bodyPr/>
        <a:lstStyle/>
        <a:p>
          <a:endParaRPr lang="en-US"/>
        </a:p>
      </dgm:t>
    </dgm:pt>
    <dgm:pt modelId="{67608C27-7A15-4ACF-930A-141C82DFC467}" type="sibTrans" cxnId="{E9AC7070-957E-4D58-A416-6B6CAF5B34D9}">
      <dgm:prSet/>
      <dgm:spPr/>
      <dgm:t>
        <a:bodyPr/>
        <a:lstStyle/>
        <a:p>
          <a:endParaRPr lang="en-US"/>
        </a:p>
      </dgm:t>
    </dgm:pt>
    <dgm:pt modelId="{72A723DB-E480-4036-8B44-52C86D0928C8}">
      <dgm:prSet/>
      <dgm:spPr/>
      <dgm:t>
        <a:bodyPr/>
        <a:lstStyle/>
        <a:p>
          <a:r>
            <a:rPr lang="it-IT"/>
            <a:t>Percorso di CO-PROGETTAZIONE</a:t>
          </a:r>
          <a:endParaRPr lang="en-US"/>
        </a:p>
      </dgm:t>
    </dgm:pt>
    <dgm:pt modelId="{9DDED807-2211-4B97-A603-50176B29AAF6}" type="parTrans" cxnId="{46E5659D-3E82-4C46-80FB-9504FCB480B7}">
      <dgm:prSet/>
      <dgm:spPr/>
      <dgm:t>
        <a:bodyPr/>
        <a:lstStyle/>
        <a:p>
          <a:endParaRPr lang="en-US"/>
        </a:p>
      </dgm:t>
    </dgm:pt>
    <dgm:pt modelId="{A166B13E-C644-4CC3-AEDB-2A6A405253CB}" type="sibTrans" cxnId="{46E5659D-3E82-4C46-80FB-9504FCB480B7}">
      <dgm:prSet/>
      <dgm:spPr/>
      <dgm:t>
        <a:bodyPr/>
        <a:lstStyle/>
        <a:p>
          <a:endParaRPr lang="en-US"/>
        </a:p>
      </dgm:t>
    </dgm:pt>
    <dgm:pt modelId="{9E7C79C0-1D2F-4A20-8C54-D7A37C7D6B09}">
      <dgm:prSet/>
      <dgm:spPr/>
      <dgm:t>
        <a:bodyPr/>
        <a:lstStyle/>
        <a:p>
          <a:r>
            <a:rPr lang="it-IT"/>
            <a:t>Avviso pubblico</a:t>
          </a:r>
          <a:endParaRPr lang="en-US"/>
        </a:p>
      </dgm:t>
    </dgm:pt>
    <dgm:pt modelId="{9D05D93A-9AF3-4D36-9658-FDD3A774A998}" type="parTrans" cxnId="{005667F1-433E-41E3-8D9F-28617BB49B3E}">
      <dgm:prSet/>
      <dgm:spPr/>
      <dgm:t>
        <a:bodyPr/>
        <a:lstStyle/>
        <a:p>
          <a:endParaRPr lang="en-US"/>
        </a:p>
      </dgm:t>
    </dgm:pt>
    <dgm:pt modelId="{0294ECD1-0EBE-4806-A019-9B532337F5B7}" type="sibTrans" cxnId="{005667F1-433E-41E3-8D9F-28617BB49B3E}">
      <dgm:prSet/>
      <dgm:spPr/>
      <dgm:t>
        <a:bodyPr/>
        <a:lstStyle/>
        <a:p>
          <a:endParaRPr lang="en-US"/>
        </a:p>
      </dgm:t>
    </dgm:pt>
    <dgm:pt modelId="{85312DA6-A52C-4646-93F7-B4200D7053B1}">
      <dgm:prSet/>
      <dgm:spPr/>
      <dgm:t>
        <a:bodyPr/>
        <a:lstStyle/>
        <a:p>
          <a:r>
            <a:rPr lang="it-IT"/>
            <a:t>Tavoli di coprogettazione</a:t>
          </a:r>
          <a:endParaRPr lang="en-US"/>
        </a:p>
      </dgm:t>
    </dgm:pt>
    <dgm:pt modelId="{2D904E04-5264-41E3-A201-300F05E35AF0}" type="parTrans" cxnId="{68F40C62-33BC-4C6A-BA3E-4FC4B95E4070}">
      <dgm:prSet/>
      <dgm:spPr/>
      <dgm:t>
        <a:bodyPr/>
        <a:lstStyle/>
        <a:p>
          <a:endParaRPr lang="en-US"/>
        </a:p>
      </dgm:t>
    </dgm:pt>
    <dgm:pt modelId="{59CA75C3-BF80-49A6-8902-245D8E16768D}" type="sibTrans" cxnId="{68F40C62-33BC-4C6A-BA3E-4FC4B95E4070}">
      <dgm:prSet/>
      <dgm:spPr/>
      <dgm:t>
        <a:bodyPr/>
        <a:lstStyle/>
        <a:p>
          <a:endParaRPr lang="en-US"/>
        </a:p>
      </dgm:t>
    </dgm:pt>
    <dgm:pt modelId="{15C94030-8D51-4103-9027-90555E69C9AE}">
      <dgm:prSet/>
      <dgm:spPr/>
      <dgm:t>
        <a:bodyPr/>
        <a:lstStyle/>
        <a:p>
          <a:r>
            <a:rPr lang="it-IT"/>
            <a:t>Definizione di un Progetto Unitario</a:t>
          </a:r>
          <a:endParaRPr lang="en-US"/>
        </a:p>
      </dgm:t>
    </dgm:pt>
    <dgm:pt modelId="{DB9100F8-DFA2-468F-81C8-42227DF2D707}" type="parTrans" cxnId="{50B1E705-F63D-4778-B8ED-0BFB7016C6A7}">
      <dgm:prSet/>
      <dgm:spPr/>
      <dgm:t>
        <a:bodyPr/>
        <a:lstStyle/>
        <a:p>
          <a:endParaRPr lang="en-US"/>
        </a:p>
      </dgm:t>
    </dgm:pt>
    <dgm:pt modelId="{09E8A74A-F33F-4AFD-ABC2-1F7604F47A4A}" type="sibTrans" cxnId="{50B1E705-F63D-4778-B8ED-0BFB7016C6A7}">
      <dgm:prSet/>
      <dgm:spPr/>
      <dgm:t>
        <a:bodyPr/>
        <a:lstStyle/>
        <a:p>
          <a:endParaRPr lang="en-US"/>
        </a:p>
      </dgm:t>
    </dgm:pt>
    <dgm:pt modelId="{C15918C6-05B9-4FAA-9B04-3D158A8C05A2}">
      <dgm:prSet/>
      <dgm:spPr/>
      <dgm:t>
        <a:bodyPr/>
        <a:lstStyle/>
        <a:p>
          <a:r>
            <a:rPr lang="it-IT"/>
            <a:t>Avvio PARTENARIATO </a:t>
          </a:r>
          <a:endParaRPr lang="en-US"/>
        </a:p>
      </dgm:t>
    </dgm:pt>
    <dgm:pt modelId="{792B70FE-0A6C-4858-A8D1-448AF7FE130A}" type="parTrans" cxnId="{8C16BE17-45EC-4481-B913-2A74ADC0E04B}">
      <dgm:prSet/>
      <dgm:spPr/>
      <dgm:t>
        <a:bodyPr/>
        <a:lstStyle/>
        <a:p>
          <a:endParaRPr lang="en-US"/>
        </a:p>
      </dgm:t>
    </dgm:pt>
    <dgm:pt modelId="{2B457FAE-DB8C-45D8-8D4D-4833CB8978C5}" type="sibTrans" cxnId="{8C16BE17-45EC-4481-B913-2A74ADC0E04B}">
      <dgm:prSet/>
      <dgm:spPr/>
      <dgm:t>
        <a:bodyPr/>
        <a:lstStyle/>
        <a:p>
          <a:endParaRPr lang="en-US"/>
        </a:p>
      </dgm:t>
    </dgm:pt>
    <dgm:pt modelId="{6CC5ABFE-9D0C-4F4E-AC43-738F0EB908C1}">
      <dgm:prSet/>
      <dgm:spPr/>
      <dgm:t>
        <a:bodyPr/>
        <a:lstStyle/>
        <a:p>
          <a:r>
            <a:rPr lang="it-IT"/>
            <a:t>Definizione di un accordo di collaborazione/convenzione</a:t>
          </a:r>
          <a:endParaRPr lang="en-US"/>
        </a:p>
      </dgm:t>
    </dgm:pt>
    <dgm:pt modelId="{6CD5E5CE-32F6-4A59-992F-02E389B6F7D2}" type="parTrans" cxnId="{69AB7D4E-4A06-4DF7-AC87-CDAFE49B9F52}">
      <dgm:prSet/>
      <dgm:spPr/>
      <dgm:t>
        <a:bodyPr/>
        <a:lstStyle/>
        <a:p>
          <a:endParaRPr lang="en-US"/>
        </a:p>
      </dgm:t>
    </dgm:pt>
    <dgm:pt modelId="{880EA5A1-A908-4F2E-9B40-0D1AC116EFEA}" type="sibTrans" cxnId="{69AB7D4E-4A06-4DF7-AC87-CDAFE49B9F52}">
      <dgm:prSet/>
      <dgm:spPr/>
      <dgm:t>
        <a:bodyPr/>
        <a:lstStyle/>
        <a:p>
          <a:endParaRPr lang="en-US"/>
        </a:p>
      </dgm:t>
    </dgm:pt>
    <dgm:pt modelId="{F2CCAB14-5F47-4482-BE22-948A2D0C3F76}">
      <dgm:prSet/>
      <dgm:spPr/>
      <dgm:t>
        <a:bodyPr/>
        <a:lstStyle/>
        <a:p>
          <a:r>
            <a:rPr lang="it-IT"/>
            <a:t>Attivazione delle diverse linee di sviluppo progettuale </a:t>
          </a:r>
          <a:endParaRPr lang="en-US"/>
        </a:p>
      </dgm:t>
    </dgm:pt>
    <dgm:pt modelId="{C80781F9-0B0F-4823-ACF2-5278599E28A6}" type="parTrans" cxnId="{B00A1FF4-B74F-451E-A455-A07BFC1545BB}">
      <dgm:prSet/>
      <dgm:spPr/>
      <dgm:t>
        <a:bodyPr/>
        <a:lstStyle/>
        <a:p>
          <a:endParaRPr lang="en-US"/>
        </a:p>
      </dgm:t>
    </dgm:pt>
    <dgm:pt modelId="{13FFF383-3E00-4878-8FF6-FAA0610CFC1A}" type="sibTrans" cxnId="{B00A1FF4-B74F-451E-A455-A07BFC1545BB}">
      <dgm:prSet/>
      <dgm:spPr/>
      <dgm:t>
        <a:bodyPr/>
        <a:lstStyle/>
        <a:p>
          <a:endParaRPr lang="en-US"/>
        </a:p>
      </dgm:t>
    </dgm:pt>
    <dgm:pt modelId="{702D6951-66FB-2F45-BBB7-3B4765752954}" type="pres">
      <dgm:prSet presAssocID="{DF81B10B-3817-4281-AE7D-3ABBECC51FC1}" presName="linear" presStyleCnt="0">
        <dgm:presLayoutVars>
          <dgm:dir/>
          <dgm:animLvl val="lvl"/>
          <dgm:resizeHandles val="exact"/>
        </dgm:presLayoutVars>
      </dgm:prSet>
      <dgm:spPr/>
    </dgm:pt>
    <dgm:pt modelId="{80DD43DD-A780-4F45-BA10-B8162C6CD94D}" type="pres">
      <dgm:prSet presAssocID="{C278DC41-802F-4594-9CBC-3B79F4AA7517}" presName="parentLin" presStyleCnt="0"/>
      <dgm:spPr/>
    </dgm:pt>
    <dgm:pt modelId="{05411CB6-ACBE-A14D-8B1A-1CFF9EAEB996}" type="pres">
      <dgm:prSet presAssocID="{C278DC41-802F-4594-9CBC-3B79F4AA7517}" presName="parentLeftMargin" presStyleLbl="node1" presStyleIdx="0" presStyleCnt="3"/>
      <dgm:spPr/>
    </dgm:pt>
    <dgm:pt modelId="{4183E091-014E-7D4E-9C77-3560F4E9E67A}" type="pres">
      <dgm:prSet presAssocID="{C278DC41-802F-4594-9CBC-3B79F4AA751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6C7620C-C9D1-5B47-86FE-D556AB944079}" type="pres">
      <dgm:prSet presAssocID="{C278DC41-802F-4594-9CBC-3B79F4AA7517}" presName="negativeSpace" presStyleCnt="0"/>
      <dgm:spPr/>
    </dgm:pt>
    <dgm:pt modelId="{D23C1577-7F17-934C-B11B-FE7392D681B2}" type="pres">
      <dgm:prSet presAssocID="{C278DC41-802F-4594-9CBC-3B79F4AA7517}" presName="childText" presStyleLbl="conFgAcc1" presStyleIdx="0" presStyleCnt="3">
        <dgm:presLayoutVars>
          <dgm:bulletEnabled val="1"/>
        </dgm:presLayoutVars>
      </dgm:prSet>
      <dgm:spPr/>
    </dgm:pt>
    <dgm:pt modelId="{3F1CB15F-28E1-2547-A614-F59363FB020C}" type="pres">
      <dgm:prSet presAssocID="{1149F8DE-D6C9-4A89-B548-9E03949F639B}" presName="spaceBetweenRectangles" presStyleCnt="0"/>
      <dgm:spPr/>
    </dgm:pt>
    <dgm:pt modelId="{92F15E01-C6C8-3A4D-9BCE-B300B915EA1B}" type="pres">
      <dgm:prSet presAssocID="{72A723DB-E480-4036-8B44-52C86D0928C8}" presName="parentLin" presStyleCnt="0"/>
      <dgm:spPr/>
    </dgm:pt>
    <dgm:pt modelId="{B552E449-21E0-8047-B89A-1D7B143CF794}" type="pres">
      <dgm:prSet presAssocID="{72A723DB-E480-4036-8B44-52C86D0928C8}" presName="parentLeftMargin" presStyleLbl="node1" presStyleIdx="0" presStyleCnt="3"/>
      <dgm:spPr/>
    </dgm:pt>
    <dgm:pt modelId="{F815B122-1D20-854A-BDB6-13377F5ACEEF}" type="pres">
      <dgm:prSet presAssocID="{72A723DB-E480-4036-8B44-52C86D0928C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2A1EA76-9BFB-E042-A45C-BCF4474D2A86}" type="pres">
      <dgm:prSet presAssocID="{72A723DB-E480-4036-8B44-52C86D0928C8}" presName="negativeSpace" presStyleCnt="0"/>
      <dgm:spPr/>
    </dgm:pt>
    <dgm:pt modelId="{D5CA766E-3C69-4343-B232-A4AEF7CA30E8}" type="pres">
      <dgm:prSet presAssocID="{72A723DB-E480-4036-8B44-52C86D0928C8}" presName="childText" presStyleLbl="conFgAcc1" presStyleIdx="1" presStyleCnt="3">
        <dgm:presLayoutVars>
          <dgm:bulletEnabled val="1"/>
        </dgm:presLayoutVars>
      </dgm:prSet>
      <dgm:spPr/>
    </dgm:pt>
    <dgm:pt modelId="{F442DF09-499E-4B4F-8656-EDED75E40269}" type="pres">
      <dgm:prSet presAssocID="{A166B13E-C644-4CC3-AEDB-2A6A405253CB}" presName="spaceBetweenRectangles" presStyleCnt="0"/>
      <dgm:spPr/>
    </dgm:pt>
    <dgm:pt modelId="{CEFA6CAB-BC03-9046-81D4-D1ABB922DAC4}" type="pres">
      <dgm:prSet presAssocID="{C15918C6-05B9-4FAA-9B04-3D158A8C05A2}" presName="parentLin" presStyleCnt="0"/>
      <dgm:spPr/>
    </dgm:pt>
    <dgm:pt modelId="{CFEC1861-177C-5B47-9941-3BAD8FF1D443}" type="pres">
      <dgm:prSet presAssocID="{C15918C6-05B9-4FAA-9B04-3D158A8C05A2}" presName="parentLeftMargin" presStyleLbl="node1" presStyleIdx="1" presStyleCnt="3"/>
      <dgm:spPr/>
    </dgm:pt>
    <dgm:pt modelId="{6C08F49F-2E7F-844A-9FC1-14091033D33A}" type="pres">
      <dgm:prSet presAssocID="{C15918C6-05B9-4FAA-9B04-3D158A8C05A2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A7C1CD61-3F8C-3D44-921E-21E6BC0B63D3}" type="pres">
      <dgm:prSet presAssocID="{C15918C6-05B9-4FAA-9B04-3D158A8C05A2}" presName="negativeSpace" presStyleCnt="0"/>
      <dgm:spPr/>
    </dgm:pt>
    <dgm:pt modelId="{4C6EB5E8-3A90-F144-9C00-8C0BDA2B4942}" type="pres">
      <dgm:prSet presAssocID="{C15918C6-05B9-4FAA-9B04-3D158A8C05A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0B1E705-F63D-4778-B8ED-0BFB7016C6A7}" srcId="{72A723DB-E480-4036-8B44-52C86D0928C8}" destId="{15C94030-8D51-4103-9027-90555E69C9AE}" srcOrd="2" destOrd="0" parTransId="{DB9100F8-DFA2-468F-81C8-42227DF2D707}" sibTransId="{09E8A74A-F33F-4AFD-ABC2-1F7604F47A4A}"/>
    <dgm:cxn modelId="{5BDCE712-1C19-4646-8F0E-65BADF64105F}" type="presOf" srcId="{F2CCAB14-5F47-4482-BE22-948A2D0C3F76}" destId="{4C6EB5E8-3A90-F144-9C00-8C0BDA2B4942}" srcOrd="0" destOrd="1" presId="urn:microsoft.com/office/officeart/2005/8/layout/list1"/>
    <dgm:cxn modelId="{8C16BE17-45EC-4481-B913-2A74ADC0E04B}" srcId="{DF81B10B-3817-4281-AE7D-3ABBECC51FC1}" destId="{C15918C6-05B9-4FAA-9B04-3D158A8C05A2}" srcOrd="2" destOrd="0" parTransId="{792B70FE-0A6C-4858-A8D1-448AF7FE130A}" sibTransId="{2B457FAE-DB8C-45D8-8D4D-4833CB8978C5}"/>
    <dgm:cxn modelId="{CFF3AF23-5AF4-C146-A464-83A51F6F0C72}" type="presOf" srcId="{72A723DB-E480-4036-8B44-52C86D0928C8}" destId="{F815B122-1D20-854A-BDB6-13377F5ACEEF}" srcOrd="1" destOrd="0" presId="urn:microsoft.com/office/officeart/2005/8/layout/list1"/>
    <dgm:cxn modelId="{29FFCD31-AA28-6941-B427-1A954732B496}" type="presOf" srcId="{6CC5ABFE-9D0C-4F4E-AC43-738F0EB908C1}" destId="{4C6EB5E8-3A90-F144-9C00-8C0BDA2B4942}" srcOrd="0" destOrd="0" presId="urn:microsoft.com/office/officeart/2005/8/layout/list1"/>
    <dgm:cxn modelId="{0866063B-BF03-634F-A1ED-E0B1F8A5F8E6}" type="presOf" srcId="{4046C839-E7AF-4B92-A882-28B8B28AB838}" destId="{D23C1577-7F17-934C-B11B-FE7392D681B2}" srcOrd="0" destOrd="1" presId="urn:microsoft.com/office/officeart/2005/8/layout/list1"/>
    <dgm:cxn modelId="{9704C63B-DCDD-BC4E-AC66-F33BBF6C4E2F}" type="presOf" srcId="{792A2615-F60E-491D-9E01-05DE1B3F2AB0}" destId="{D23C1577-7F17-934C-B11B-FE7392D681B2}" srcOrd="0" destOrd="0" presId="urn:microsoft.com/office/officeart/2005/8/layout/list1"/>
    <dgm:cxn modelId="{68F40C62-33BC-4C6A-BA3E-4FC4B95E4070}" srcId="{72A723DB-E480-4036-8B44-52C86D0928C8}" destId="{85312DA6-A52C-4646-93F7-B4200D7053B1}" srcOrd="1" destOrd="0" parTransId="{2D904E04-5264-41E3-A201-300F05E35AF0}" sibTransId="{59CA75C3-BF80-49A6-8902-245D8E16768D}"/>
    <dgm:cxn modelId="{64752865-9B66-5743-B818-EA4CF6BCDBDC}" type="presOf" srcId="{C15918C6-05B9-4FAA-9B04-3D158A8C05A2}" destId="{CFEC1861-177C-5B47-9941-3BAD8FF1D443}" srcOrd="0" destOrd="0" presId="urn:microsoft.com/office/officeart/2005/8/layout/list1"/>
    <dgm:cxn modelId="{1766186A-CFB8-4543-99AC-186018C09934}" type="presOf" srcId="{5A8CF94A-8318-4199-8F22-AB1A6D9A6301}" destId="{D23C1577-7F17-934C-B11B-FE7392D681B2}" srcOrd="0" destOrd="2" presId="urn:microsoft.com/office/officeart/2005/8/layout/list1"/>
    <dgm:cxn modelId="{20662E6A-B388-454A-9931-F55F710CBBAD}" type="presOf" srcId="{C278DC41-802F-4594-9CBC-3B79F4AA7517}" destId="{05411CB6-ACBE-A14D-8B1A-1CFF9EAEB996}" srcOrd="0" destOrd="0" presId="urn:microsoft.com/office/officeart/2005/8/layout/list1"/>
    <dgm:cxn modelId="{3779026C-E5A6-A442-B388-E9B0C2F5EC75}" type="presOf" srcId="{85312DA6-A52C-4646-93F7-B4200D7053B1}" destId="{D5CA766E-3C69-4343-B232-A4AEF7CA30E8}" srcOrd="0" destOrd="1" presId="urn:microsoft.com/office/officeart/2005/8/layout/list1"/>
    <dgm:cxn modelId="{69AB7D4E-4A06-4DF7-AC87-CDAFE49B9F52}" srcId="{C15918C6-05B9-4FAA-9B04-3D158A8C05A2}" destId="{6CC5ABFE-9D0C-4F4E-AC43-738F0EB908C1}" srcOrd="0" destOrd="0" parTransId="{6CD5E5CE-32F6-4A59-992F-02E389B6F7D2}" sibTransId="{880EA5A1-A908-4F2E-9B40-0D1AC116EFEA}"/>
    <dgm:cxn modelId="{21A9906F-3FAB-CF4C-840A-11CBD08D23C8}" type="presOf" srcId="{72A723DB-E480-4036-8B44-52C86D0928C8}" destId="{B552E449-21E0-8047-B89A-1D7B143CF794}" srcOrd="0" destOrd="0" presId="urn:microsoft.com/office/officeart/2005/8/layout/list1"/>
    <dgm:cxn modelId="{E9AC7070-957E-4D58-A416-6B6CAF5B34D9}" srcId="{C278DC41-802F-4594-9CBC-3B79F4AA7517}" destId="{07D0E872-A9EF-4D0D-B4BF-6F251C4546F4}" srcOrd="3" destOrd="0" parTransId="{C5F96562-252F-4E33-8EEE-6DD553A8E6D0}" sibTransId="{67608C27-7A15-4ACF-930A-141C82DFC467}"/>
    <dgm:cxn modelId="{AA06A889-3BD5-D040-A5E7-FCBBDE2E3962}" type="presOf" srcId="{07D0E872-A9EF-4D0D-B4BF-6F251C4546F4}" destId="{D23C1577-7F17-934C-B11B-FE7392D681B2}" srcOrd="0" destOrd="3" presId="urn:microsoft.com/office/officeart/2005/8/layout/list1"/>
    <dgm:cxn modelId="{9942F68C-CAD0-429E-9069-DD70BF2ED5C7}" srcId="{C278DC41-802F-4594-9CBC-3B79F4AA7517}" destId="{792A2615-F60E-491D-9E01-05DE1B3F2AB0}" srcOrd="0" destOrd="0" parTransId="{468DB58A-C7C3-4F4F-8CD8-73F190A84E58}" sibTransId="{A7332A7D-68FB-45E6-A5BC-8B14356BA867}"/>
    <dgm:cxn modelId="{61A80391-347C-4447-910C-E879EF319D87}" type="presOf" srcId="{C278DC41-802F-4594-9CBC-3B79F4AA7517}" destId="{4183E091-014E-7D4E-9C77-3560F4E9E67A}" srcOrd="1" destOrd="0" presId="urn:microsoft.com/office/officeart/2005/8/layout/list1"/>
    <dgm:cxn modelId="{A1D3369D-4829-9D4E-8CBE-53AF161817E9}" type="presOf" srcId="{15C94030-8D51-4103-9027-90555E69C9AE}" destId="{D5CA766E-3C69-4343-B232-A4AEF7CA30E8}" srcOrd="0" destOrd="2" presId="urn:microsoft.com/office/officeart/2005/8/layout/list1"/>
    <dgm:cxn modelId="{46E5659D-3E82-4C46-80FB-9504FCB480B7}" srcId="{DF81B10B-3817-4281-AE7D-3ABBECC51FC1}" destId="{72A723DB-E480-4036-8B44-52C86D0928C8}" srcOrd="1" destOrd="0" parTransId="{9DDED807-2211-4B97-A603-50176B29AAF6}" sibTransId="{A166B13E-C644-4CC3-AEDB-2A6A405253CB}"/>
    <dgm:cxn modelId="{CFFF16B1-AFCB-408F-952A-28B71E6E5669}" srcId="{C278DC41-802F-4594-9CBC-3B79F4AA7517}" destId="{4046C839-E7AF-4B92-A882-28B8B28AB838}" srcOrd="1" destOrd="0" parTransId="{43012F45-A587-4D42-9D27-CA40E46A28A3}" sibTransId="{D77CC80A-8484-4C67-AF31-26B4CF3A7CF5}"/>
    <dgm:cxn modelId="{B71402BB-21A6-434F-83DC-099A43E48845}" type="presOf" srcId="{C15918C6-05B9-4FAA-9B04-3D158A8C05A2}" destId="{6C08F49F-2E7F-844A-9FC1-14091033D33A}" srcOrd="1" destOrd="0" presId="urn:microsoft.com/office/officeart/2005/8/layout/list1"/>
    <dgm:cxn modelId="{F64F62C1-12FA-FD49-843A-FA2C1A36E607}" type="presOf" srcId="{DF81B10B-3817-4281-AE7D-3ABBECC51FC1}" destId="{702D6951-66FB-2F45-BBB7-3B4765752954}" srcOrd="0" destOrd="0" presId="urn:microsoft.com/office/officeart/2005/8/layout/list1"/>
    <dgm:cxn modelId="{B8CBC0C9-FF2A-BF45-B007-75CA8BB286E6}" type="presOf" srcId="{9E7C79C0-1D2F-4A20-8C54-D7A37C7D6B09}" destId="{D5CA766E-3C69-4343-B232-A4AEF7CA30E8}" srcOrd="0" destOrd="0" presId="urn:microsoft.com/office/officeart/2005/8/layout/list1"/>
    <dgm:cxn modelId="{4ADE92E6-ACC2-431C-8C4C-2E672B73679A}" srcId="{C278DC41-802F-4594-9CBC-3B79F4AA7517}" destId="{5A8CF94A-8318-4199-8F22-AB1A6D9A6301}" srcOrd="2" destOrd="0" parTransId="{C1CBBE78-2F3B-4772-9F25-E29E78F1DFD4}" sibTransId="{A02F9941-C6AC-4982-BE10-11745092B775}"/>
    <dgm:cxn modelId="{B4174EEA-5C13-41C4-AAC1-CC614CEF49E7}" srcId="{DF81B10B-3817-4281-AE7D-3ABBECC51FC1}" destId="{C278DC41-802F-4594-9CBC-3B79F4AA7517}" srcOrd="0" destOrd="0" parTransId="{6EA3BDFA-7F97-441C-9489-B253294188AE}" sibTransId="{1149F8DE-D6C9-4A89-B548-9E03949F639B}"/>
    <dgm:cxn modelId="{005667F1-433E-41E3-8D9F-28617BB49B3E}" srcId="{72A723DB-E480-4036-8B44-52C86D0928C8}" destId="{9E7C79C0-1D2F-4A20-8C54-D7A37C7D6B09}" srcOrd="0" destOrd="0" parTransId="{9D05D93A-9AF3-4D36-9658-FDD3A774A998}" sibTransId="{0294ECD1-0EBE-4806-A019-9B532337F5B7}"/>
    <dgm:cxn modelId="{B00A1FF4-B74F-451E-A455-A07BFC1545BB}" srcId="{C15918C6-05B9-4FAA-9B04-3D158A8C05A2}" destId="{F2CCAB14-5F47-4482-BE22-948A2D0C3F76}" srcOrd="1" destOrd="0" parTransId="{C80781F9-0B0F-4823-ACF2-5278599E28A6}" sibTransId="{13FFF383-3E00-4878-8FF6-FAA0610CFC1A}"/>
    <dgm:cxn modelId="{A43F92C4-1D26-6F40-BCBA-471DE212FE6B}" type="presParOf" srcId="{702D6951-66FB-2F45-BBB7-3B4765752954}" destId="{80DD43DD-A780-4F45-BA10-B8162C6CD94D}" srcOrd="0" destOrd="0" presId="urn:microsoft.com/office/officeart/2005/8/layout/list1"/>
    <dgm:cxn modelId="{3CD6D6E1-6419-A647-8F52-9133E4C647D3}" type="presParOf" srcId="{80DD43DD-A780-4F45-BA10-B8162C6CD94D}" destId="{05411CB6-ACBE-A14D-8B1A-1CFF9EAEB996}" srcOrd="0" destOrd="0" presId="urn:microsoft.com/office/officeart/2005/8/layout/list1"/>
    <dgm:cxn modelId="{45243B5C-052B-2942-920B-1992A9A6A526}" type="presParOf" srcId="{80DD43DD-A780-4F45-BA10-B8162C6CD94D}" destId="{4183E091-014E-7D4E-9C77-3560F4E9E67A}" srcOrd="1" destOrd="0" presId="urn:microsoft.com/office/officeart/2005/8/layout/list1"/>
    <dgm:cxn modelId="{485893D9-13F9-EA49-A9F5-09877210C396}" type="presParOf" srcId="{702D6951-66FB-2F45-BBB7-3B4765752954}" destId="{D6C7620C-C9D1-5B47-86FE-D556AB944079}" srcOrd="1" destOrd="0" presId="urn:microsoft.com/office/officeart/2005/8/layout/list1"/>
    <dgm:cxn modelId="{A498AECE-AF34-A343-8369-70C523EDF01D}" type="presParOf" srcId="{702D6951-66FB-2F45-BBB7-3B4765752954}" destId="{D23C1577-7F17-934C-B11B-FE7392D681B2}" srcOrd="2" destOrd="0" presId="urn:microsoft.com/office/officeart/2005/8/layout/list1"/>
    <dgm:cxn modelId="{39A81E27-4F24-2A42-9EAE-B6EAD4CD5CC0}" type="presParOf" srcId="{702D6951-66FB-2F45-BBB7-3B4765752954}" destId="{3F1CB15F-28E1-2547-A614-F59363FB020C}" srcOrd="3" destOrd="0" presId="urn:microsoft.com/office/officeart/2005/8/layout/list1"/>
    <dgm:cxn modelId="{DDAF702B-447A-5A47-95CF-59C65FD9882B}" type="presParOf" srcId="{702D6951-66FB-2F45-BBB7-3B4765752954}" destId="{92F15E01-C6C8-3A4D-9BCE-B300B915EA1B}" srcOrd="4" destOrd="0" presId="urn:microsoft.com/office/officeart/2005/8/layout/list1"/>
    <dgm:cxn modelId="{2CB6FACF-288A-DF4C-9FCE-9F3E2B176631}" type="presParOf" srcId="{92F15E01-C6C8-3A4D-9BCE-B300B915EA1B}" destId="{B552E449-21E0-8047-B89A-1D7B143CF794}" srcOrd="0" destOrd="0" presId="urn:microsoft.com/office/officeart/2005/8/layout/list1"/>
    <dgm:cxn modelId="{22D4D0F1-77D9-1845-9283-2CDCC9351A9A}" type="presParOf" srcId="{92F15E01-C6C8-3A4D-9BCE-B300B915EA1B}" destId="{F815B122-1D20-854A-BDB6-13377F5ACEEF}" srcOrd="1" destOrd="0" presId="urn:microsoft.com/office/officeart/2005/8/layout/list1"/>
    <dgm:cxn modelId="{5351A988-942D-F54D-B37C-AF1237E4FFD7}" type="presParOf" srcId="{702D6951-66FB-2F45-BBB7-3B4765752954}" destId="{12A1EA76-9BFB-E042-A45C-BCF4474D2A86}" srcOrd="5" destOrd="0" presId="urn:microsoft.com/office/officeart/2005/8/layout/list1"/>
    <dgm:cxn modelId="{3F170CA8-D4F0-724E-A984-B2F69419DC8D}" type="presParOf" srcId="{702D6951-66FB-2F45-BBB7-3B4765752954}" destId="{D5CA766E-3C69-4343-B232-A4AEF7CA30E8}" srcOrd="6" destOrd="0" presId="urn:microsoft.com/office/officeart/2005/8/layout/list1"/>
    <dgm:cxn modelId="{99A6F65A-5C8A-1943-A29C-30BE99FDB773}" type="presParOf" srcId="{702D6951-66FB-2F45-BBB7-3B4765752954}" destId="{F442DF09-499E-4B4F-8656-EDED75E40269}" srcOrd="7" destOrd="0" presId="urn:microsoft.com/office/officeart/2005/8/layout/list1"/>
    <dgm:cxn modelId="{4B3D316B-CB81-4F4B-9F9B-076FA2CD628D}" type="presParOf" srcId="{702D6951-66FB-2F45-BBB7-3B4765752954}" destId="{CEFA6CAB-BC03-9046-81D4-D1ABB922DAC4}" srcOrd="8" destOrd="0" presId="urn:microsoft.com/office/officeart/2005/8/layout/list1"/>
    <dgm:cxn modelId="{396928F6-D82C-314E-89BE-C2C9A882FD51}" type="presParOf" srcId="{CEFA6CAB-BC03-9046-81D4-D1ABB922DAC4}" destId="{CFEC1861-177C-5B47-9941-3BAD8FF1D443}" srcOrd="0" destOrd="0" presId="urn:microsoft.com/office/officeart/2005/8/layout/list1"/>
    <dgm:cxn modelId="{D2D53B32-84B4-044A-8C92-FAEC39C98AD4}" type="presParOf" srcId="{CEFA6CAB-BC03-9046-81D4-D1ABB922DAC4}" destId="{6C08F49F-2E7F-844A-9FC1-14091033D33A}" srcOrd="1" destOrd="0" presId="urn:microsoft.com/office/officeart/2005/8/layout/list1"/>
    <dgm:cxn modelId="{D929D145-EC5E-AB46-B941-F2903F68ED6E}" type="presParOf" srcId="{702D6951-66FB-2F45-BBB7-3B4765752954}" destId="{A7C1CD61-3F8C-3D44-921E-21E6BC0B63D3}" srcOrd="9" destOrd="0" presId="urn:microsoft.com/office/officeart/2005/8/layout/list1"/>
    <dgm:cxn modelId="{A885A713-0D01-F34C-BA64-D7140D78479E}" type="presParOf" srcId="{702D6951-66FB-2F45-BBB7-3B4765752954}" destId="{4C6EB5E8-3A90-F144-9C00-8C0BDA2B494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E8D0F8-5170-4D30-B941-5270057EB1AA}" type="doc">
      <dgm:prSet loTypeId="urn:microsoft.com/office/officeart/2018/2/layout/IconVerticalSolidList" loCatId="icon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25C858F-1356-4778-B804-91BE3F56F63E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it-IT" sz="3600" dirty="0" err="1"/>
            <a:t>Diurnato</a:t>
          </a:r>
          <a:r>
            <a:rPr lang="it-IT" sz="3600" dirty="0"/>
            <a:t> -Stazione di Posta €.1.710.000,00</a:t>
          </a:r>
          <a:endParaRPr lang="en-US" sz="3600" dirty="0"/>
        </a:p>
      </dgm:t>
    </dgm:pt>
    <dgm:pt modelId="{574960EE-0A4B-46F0-9F1E-56881CC55A99}" type="parTrans" cxnId="{E3F69CEB-2BC4-4848-BB16-8042D435575E}">
      <dgm:prSet/>
      <dgm:spPr/>
      <dgm:t>
        <a:bodyPr/>
        <a:lstStyle/>
        <a:p>
          <a:pPr algn="ctr"/>
          <a:endParaRPr lang="en-US" sz="2800"/>
        </a:p>
      </dgm:t>
    </dgm:pt>
    <dgm:pt modelId="{9D31DF44-0D1F-45CD-8305-B8D8CAEBE675}" type="sibTrans" cxnId="{E3F69CEB-2BC4-4848-BB16-8042D435575E}">
      <dgm:prSet/>
      <dgm:spPr/>
      <dgm:t>
        <a:bodyPr/>
        <a:lstStyle/>
        <a:p>
          <a:pPr algn="ctr"/>
          <a:endParaRPr lang="en-US" sz="2800"/>
        </a:p>
      </dgm:t>
    </dgm:pt>
    <dgm:pt modelId="{F8708E48-0CA7-4E9C-9FBC-1C279D9D7862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it-IT" sz="3600" dirty="0"/>
            <a:t>Unità di contatto – Rete Unità Mobili </a:t>
          </a:r>
        </a:p>
        <a:p>
          <a:pPr algn="ctr">
            <a:lnSpc>
              <a:spcPct val="100000"/>
            </a:lnSpc>
          </a:pPr>
          <a:r>
            <a:rPr lang="it-IT" sz="3600" dirty="0"/>
            <a:t>€. 820.000,00</a:t>
          </a:r>
          <a:endParaRPr lang="en-US" sz="3600" dirty="0"/>
        </a:p>
      </dgm:t>
    </dgm:pt>
    <dgm:pt modelId="{C6A436E8-97AE-4159-88BD-A6A024230E3C}" type="parTrans" cxnId="{E2DA06F0-8A49-494C-AE85-7DE9E486DC54}">
      <dgm:prSet/>
      <dgm:spPr/>
      <dgm:t>
        <a:bodyPr/>
        <a:lstStyle/>
        <a:p>
          <a:pPr algn="ctr"/>
          <a:endParaRPr lang="en-US" sz="2800"/>
        </a:p>
      </dgm:t>
    </dgm:pt>
    <dgm:pt modelId="{882651C5-4B0E-415E-BFE7-FA3D74DB1C68}" type="sibTrans" cxnId="{E2DA06F0-8A49-494C-AE85-7DE9E486DC54}">
      <dgm:prSet/>
      <dgm:spPr/>
      <dgm:t>
        <a:bodyPr/>
        <a:lstStyle/>
        <a:p>
          <a:pPr algn="ctr"/>
          <a:endParaRPr lang="en-US" sz="2800"/>
        </a:p>
      </dgm:t>
    </dgm:pt>
    <dgm:pt modelId="{B99A8AFD-E517-4585-8C48-406A6847E800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it-IT" sz="3600" dirty="0"/>
            <a:t>Azioni emergenziali – Piccolo Rifugio</a:t>
          </a:r>
        </a:p>
        <a:p>
          <a:pPr algn="ctr">
            <a:lnSpc>
              <a:spcPct val="100000"/>
            </a:lnSpc>
          </a:pPr>
          <a:r>
            <a:rPr lang="it-IT" sz="3600" dirty="0"/>
            <a:t>€. 686.000,00</a:t>
          </a:r>
          <a:endParaRPr lang="en-US" sz="3600" dirty="0"/>
        </a:p>
      </dgm:t>
    </dgm:pt>
    <dgm:pt modelId="{E0EFFB25-B7C5-4D82-987E-E512ECBC869B}" type="parTrans" cxnId="{C85865DD-73C3-4F0C-A932-21B556022564}">
      <dgm:prSet/>
      <dgm:spPr/>
      <dgm:t>
        <a:bodyPr/>
        <a:lstStyle/>
        <a:p>
          <a:pPr algn="ctr"/>
          <a:endParaRPr lang="en-US" sz="2800"/>
        </a:p>
      </dgm:t>
    </dgm:pt>
    <dgm:pt modelId="{20A8F0BC-53BB-42C3-A6BE-D6DD0516C829}" type="sibTrans" cxnId="{C85865DD-73C3-4F0C-A932-21B556022564}">
      <dgm:prSet/>
      <dgm:spPr/>
      <dgm:t>
        <a:bodyPr/>
        <a:lstStyle/>
        <a:p>
          <a:pPr algn="ctr"/>
          <a:endParaRPr lang="en-US" sz="2800"/>
        </a:p>
      </dgm:t>
    </dgm:pt>
    <dgm:pt modelId="{725FDD97-F97D-4FF9-A384-2BAD8C130426}" type="pres">
      <dgm:prSet presAssocID="{86E8D0F8-5170-4D30-B941-5270057EB1AA}" presName="root" presStyleCnt="0">
        <dgm:presLayoutVars>
          <dgm:dir/>
          <dgm:resizeHandles val="exact"/>
        </dgm:presLayoutVars>
      </dgm:prSet>
      <dgm:spPr/>
    </dgm:pt>
    <dgm:pt modelId="{AD966AD4-6BFC-46FB-B061-3D4DD770B04A}" type="pres">
      <dgm:prSet presAssocID="{C25C858F-1356-4778-B804-91BE3F56F63E}" presName="compNode" presStyleCnt="0"/>
      <dgm:spPr/>
    </dgm:pt>
    <dgm:pt modelId="{FC9E4A87-76F8-4749-8D08-3DE2B02D5807}" type="pres">
      <dgm:prSet presAssocID="{C25C858F-1356-4778-B804-91BE3F56F63E}" presName="bgRect" presStyleLbl="bgShp" presStyleIdx="0" presStyleCnt="3"/>
      <dgm:spPr/>
    </dgm:pt>
    <dgm:pt modelId="{217E1C85-521F-4995-9678-528F245A49C2}" type="pres">
      <dgm:prSet presAssocID="{C25C858F-1356-4778-B804-91BE3F56F63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pen envelope"/>
        </a:ext>
      </dgm:extLst>
    </dgm:pt>
    <dgm:pt modelId="{DE4E1B3A-4626-4C87-8901-77198FBFFE9F}" type="pres">
      <dgm:prSet presAssocID="{C25C858F-1356-4778-B804-91BE3F56F63E}" presName="spaceRect" presStyleCnt="0"/>
      <dgm:spPr/>
    </dgm:pt>
    <dgm:pt modelId="{51867CD8-3FC2-4E01-9885-621084683048}" type="pres">
      <dgm:prSet presAssocID="{C25C858F-1356-4778-B804-91BE3F56F63E}" presName="parTx" presStyleLbl="revTx" presStyleIdx="0" presStyleCnt="3">
        <dgm:presLayoutVars>
          <dgm:chMax val="0"/>
          <dgm:chPref val="0"/>
        </dgm:presLayoutVars>
      </dgm:prSet>
      <dgm:spPr/>
    </dgm:pt>
    <dgm:pt modelId="{C05E6230-3AA3-4ECA-A3DA-2C119447102B}" type="pres">
      <dgm:prSet presAssocID="{9D31DF44-0D1F-45CD-8305-B8D8CAEBE675}" presName="sibTrans" presStyleCnt="0"/>
      <dgm:spPr/>
    </dgm:pt>
    <dgm:pt modelId="{256F6E8C-840A-4181-9403-05A74A44FE98}" type="pres">
      <dgm:prSet presAssocID="{F8708E48-0CA7-4E9C-9FBC-1C279D9D7862}" presName="compNode" presStyleCnt="0"/>
      <dgm:spPr/>
    </dgm:pt>
    <dgm:pt modelId="{B1721015-2576-489E-87E5-A42C8D7EE9D9}" type="pres">
      <dgm:prSet presAssocID="{F8708E48-0CA7-4E9C-9FBC-1C279D9D7862}" presName="bgRect" presStyleLbl="bgShp" presStyleIdx="1" presStyleCnt="3"/>
      <dgm:spPr/>
    </dgm:pt>
    <dgm:pt modelId="{A48B06EE-A555-41ED-8E12-C30C037A3C35}" type="pres">
      <dgm:prSet presAssocID="{F8708E48-0CA7-4E9C-9FBC-1C279D9D786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dificio"/>
        </a:ext>
      </dgm:extLst>
    </dgm:pt>
    <dgm:pt modelId="{9AB83CA2-B348-42E7-8556-42CCA971B458}" type="pres">
      <dgm:prSet presAssocID="{F8708E48-0CA7-4E9C-9FBC-1C279D9D7862}" presName="spaceRect" presStyleCnt="0"/>
      <dgm:spPr/>
    </dgm:pt>
    <dgm:pt modelId="{F4C8866B-D1D7-48FF-A888-7F0AAACC0997}" type="pres">
      <dgm:prSet presAssocID="{F8708E48-0CA7-4E9C-9FBC-1C279D9D7862}" presName="parTx" presStyleLbl="revTx" presStyleIdx="1" presStyleCnt="3">
        <dgm:presLayoutVars>
          <dgm:chMax val="0"/>
          <dgm:chPref val="0"/>
        </dgm:presLayoutVars>
      </dgm:prSet>
      <dgm:spPr/>
    </dgm:pt>
    <dgm:pt modelId="{9BEC2B3B-552C-4313-9388-54AB96138831}" type="pres">
      <dgm:prSet presAssocID="{882651C5-4B0E-415E-BFE7-FA3D74DB1C68}" presName="sibTrans" presStyleCnt="0"/>
      <dgm:spPr/>
    </dgm:pt>
    <dgm:pt modelId="{98FC3199-6553-440A-AA6C-7039D345A09F}" type="pres">
      <dgm:prSet presAssocID="{B99A8AFD-E517-4585-8C48-406A6847E800}" presName="compNode" presStyleCnt="0"/>
      <dgm:spPr/>
    </dgm:pt>
    <dgm:pt modelId="{F06BFBEF-0DC3-461E-A192-36F4891DC23D}" type="pres">
      <dgm:prSet presAssocID="{B99A8AFD-E517-4585-8C48-406A6847E800}" presName="bgRect" presStyleLbl="bgShp" presStyleIdx="2" presStyleCnt="3"/>
      <dgm:spPr/>
    </dgm:pt>
    <dgm:pt modelId="{DCA8CD83-FB02-4699-BA09-5DDF1A20226E}" type="pres">
      <dgm:prSet presAssocID="{B99A8AFD-E517-4585-8C48-406A6847E80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romba"/>
        </a:ext>
      </dgm:extLst>
    </dgm:pt>
    <dgm:pt modelId="{BB3AEDAC-389A-4A19-9578-402B0C0C4C71}" type="pres">
      <dgm:prSet presAssocID="{B99A8AFD-E517-4585-8C48-406A6847E800}" presName="spaceRect" presStyleCnt="0"/>
      <dgm:spPr/>
    </dgm:pt>
    <dgm:pt modelId="{75B58BA1-6EAA-4BF6-A739-AE4EDC09F419}" type="pres">
      <dgm:prSet presAssocID="{B99A8AFD-E517-4585-8C48-406A6847E800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4AE3A20-5254-3F42-9652-E1D17E170AF0}" type="presOf" srcId="{B99A8AFD-E517-4585-8C48-406A6847E800}" destId="{75B58BA1-6EAA-4BF6-A739-AE4EDC09F419}" srcOrd="0" destOrd="0" presId="urn:microsoft.com/office/officeart/2018/2/layout/IconVerticalSolidList"/>
    <dgm:cxn modelId="{3AA42771-EBD1-5643-9A4F-A5D73522476D}" type="presOf" srcId="{86E8D0F8-5170-4D30-B941-5270057EB1AA}" destId="{725FDD97-F97D-4FF9-A384-2BAD8C130426}" srcOrd="0" destOrd="0" presId="urn:microsoft.com/office/officeart/2018/2/layout/IconVerticalSolidList"/>
    <dgm:cxn modelId="{A8BA97B5-D0F6-F548-AC20-A3CBAC21D214}" type="presOf" srcId="{C25C858F-1356-4778-B804-91BE3F56F63E}" destId="{51867CD8-3FC2-4E01-9885-621084683048}" srcOrd="0" destOrd="0" presId="urn:microsoft.com/office/officeart/2018/2/layout/IconVerticalSolidList"/>
    <dgm:cxn modelId="{1F02AFBD-CC0E-C649-AF18-F40F75790457}" type="presOf" srcId="{F8708E48-0CA7-4E9C-9FBC-1C279D9D7862}" destId="{F4C8866B-D1D7-48FF-A888-7F0AAACC0997}" srcOrd="0" destOrd="0" presId="urn:microsoft.com/office/officeart/2018/2/layout/IconVerticalSolidList"/>
    <dgm:cxn modelId="{C85865DD-73C3-4F0C-A932-21B556022564}" srcId="{86E8D0F8-5170-4D30-B941-5270057EB1AA}" destId="{B99A8AFD-E517-4585-8C48-406A6847E800}" srcOrd="2" destOrd="0" parTransId="{E0EFFB25-B7C5-4D82-987E-E512ECBC869B}" sibTransId="{20A8F0BC-53BB-42C3-A6BE-D6DD0516C829}"/>
    <dgm:cxn modelId="{E3F69CEB-2BC4-4848-BB16-8042D435575E}" srcId="{86E8D0F8-5170-4D30-B941-5270057EB1AA}" destId="{C25C858F-1356-4778-B804-91BE3F56F63E}" srcOrd="0" destOrd="0" parTransId="{574960EE-0A4B-46F0-9F1E-56881CC55A99}" sibTransId="{9D31DF44-0D1F-45CD-8305-B8D8CAEBE675}"/>
    <dgm:cxn modelId="{E2DA06F0-8A49-494C-AE85-7DE9E486DC54}" srcId="{86E8D0F8-5170-4D30-B941-5270057EB1AA}" destId="{F8708E48-0CA7-4E9C-9FBC-1C279D9D7862}" srcOrd="1" destOrd="0" parTransId="{C6A436E8-97AE-4159-88BD-A6A024230E3C}" sibTransId="{882651C5-4B0E-415E-BFE7-FA3D74DB1C68}"/>
    <dgm:cxn modelId="{66EF5235-AC9E-0943-B0BB-E50D3E65D59D}" type="presParOf" srcId="{725FDD97-F97D-4FF9-A384-2BAD8C130426}" destId="{AD966AD4-6BFC-46FB-B061-3D4DD770B04A}" srcOrd="0" destOrd="0" presId="urn:microsoft.com/office/officeart/2018/2/layout/IconVerticalSolidList"/>
    <dgm:cxn modelId="{505D29D7-AD63-7A4A-883D-96AAE7068D0B}" type="presParOf" srcId="{AD966AD4-6BFC-46FB-B061-3D4DD770B04A}" destId="{FC9E4A87-76F8-4749-8D08-3DE2B02D5807}" srcOrd="0" destOrd="0" presId="urn:microsoft.com/office/officeart/2018/2/layout/IconVerticalSolidList"/>
    <dgm:cxn modelId="{CC3B4A91-FAC2-9C43-A52D-5C8CF63BFCA5}" type="presParOf" srcId="{AD966AD4-6BFC-46FB-B061-3D4DD770B04A}" destId="{217E1C85-521F-4995-9678-528F245A49C2}" srcOrd="1" destOrd="0" presId="urn:microsoft.com/office/officeart/2018/2/layout/IconVerticalSolidList"/>
    <dgm:cxn modelId="{53EBA986-5C24-F34F-B3DB-D663A05EB37A}" type="presParOf" srcId="{AD966AD4-6BFC-46FB-B061-3D4DD770B04A}" destId="{DE4E1B3A-4626-4C87-8901-77198FBFFE9F}" srcOrd="2" destOrd="0" presId="urn:microsoft.com/office/officeart/2018/2/layout/IconVerticalSolidList"/>
    <dgm:cxn modelId="{A4DC4D97-B321-9B4A-8548-BD527DB8F3EF}" type="presParOf" srcId="{AD966AD4-6BFC-46FB-B061-3D4DD770B04A}" destId="{51867CD8-3FC2-4E01-9885-621084683048}" srcOrd="3" destOrd="0" presId="urn:microsoft.com/office/officeart/2018/2/layout/IconVerticalSolidList"/>
    <dgm:cxn modelId="{F3A1927E-7C77-4D47-9C17-067ED9933565}" type="presParOf" srcId="{725FDD97-F97D-4FF9-A384-2BAD8C130426}" destId="{C05E6230-3AA3-4ECA-A3DA-2C119447102B}" srcOrd="1" destOrd="0" presId="urn:microsoft.com/office/officeart/2018/2/layout/IconVerticalSolidList"/>
    <dgm:cxn modelId="{7DDFF070-F33B-9E41-83B8-4A5A0F066989}" type="presParOf" srcId="{725FDD97-F97D-4FF9-A384-2BAD8C130426}" destId="{256F6E8C-840A-4181-9403-05A74A44FE98}" srcOrd="2" destOrd="0" presId="urn:microsoft.com/office/officeart/2018/2/layout/IconVerticalSolidList"/>
    <dgm:cxn modelId="{2B37A011-C5B2-1C44-9656-68BE3985824D}" type="presParOf" srcId="{256F6E8C-840A-4181-9403-05A74A44FE98}" destId="{B1721015-2576-489E-87E5-A42C8D7EE9D9}" srcOrd="0" destOrd="0" presId="urn:microsoft.com/office/officeart/2018/2/layout/IconVerticalSolidList"/>
    <dgm:cxn modelId="{818D0038-81D2-1B4B-A442-FBC4B20EB370}" type="presParOf" srcId="{256F6E8C-840A-4181-9403-05A74A44FE98}" destId="{A48B06EE-A555-41ED-8E12-C30C037A3C35}" srcOrd="1" destOrd="0" presId="urn:microsoft.com/office/officeart/2018/2/layout/IconVerticalSolidList"/>
    <dgm:cxn modelId="{0084B8D9-AEA3-864B-BC37-FC8D67B38844}" type="presParOf" srcId="{256F6E8C-840A-4181-9403-05A74A44FE98}" destId="{9AB83CA2-B348-42E7-8556-42CCA971B458}" srcOrd="2" destOrd="0" presId="urn:microsoft.com/office/officeart/2018/2/layout/IconVerticalSolidList"/>
    <dgm:cxn modelId="{41427FB9-A2C3-EC4A-A895-29FBEAE2B17E}" type="presParOf" srcId="{256F6E8C-840A-4181-9403-05A74A44FE98}" destId="{F4C8866B-D1D7-48FF-A888-7F0AAACC0997}" srcOrd="3" destOrd="0" presId="urn:microsoft.com/office/officeart/2018/2/layout/IconVerticalSolidList"/>
    <dgm:cxn modelId="{FF7B8C1D-A4BC-9044-9B0B-5744C02B6274}" type="presParOf" srcId="{725FDD97-F97D-4FF9-A384-2BAD8C130426}" destId="{9BEC2B3B-552C-4313-9388-54AB96138831}" srcOrd="3" destOrd="0" presId="urn:microsoft.com/office/officeart/2018/2/layout/IconVerticalSolidList"/>
    <dgm:cxn modelId="{9C0E1972-BEE8-8240-9D5C-4B4C27CD6B95}" type="presParOf" srcId="{725FDD97-F97D-4FF9-A384-2BAD8C130426}" destId="{98FC3199-6553-440A-AA6C-7039D345A09F}" srcOrd="4" destOrd="0" presId="urn:microsoft.com/office/officeart/2018/2/layout/IconVerticalSolidList"/>
    <dgm:cxn modelId="{88C79079-9263-7946-96D0-4FD69FC0A890}" type="presParOf" srcId="{98FC3199-6553-440A-AA6C-7039D345A09F}" destId="{F06BFBEF-0DC3-461E-A192-36F4891DC23D}" srcOrd="0" destOrd="0" presId="urn:microsoft.com/office/officeart/2018/2/layout/IconVerticalSolidList"/>
    <dgm:cxn modelId="{663DA8B1-3116-4443-88BE-FC04FB352C4B}" type="presParOf" srcId="{98FC3199-6553-440A-AA6C-7039D345A09F}" destId="{DCA8CD83-FB02-4699-BA09-5DDF1A20226E}" srcOrd="1" destOrd="0" presId="urn:microsoft.com/office/officeart/2018/2/layout/IconVerticalSolidList"/>
    <dgm:cxn modelId="{3EA04E66-4CA3-B142-BE73-D998919B6444}" type="presParOf" srcId="{98FC3199-6553-440A-AA6C-7039D345A09F}" destId="{BB3AEDAC-389A-4A19-9578-402B0C0C4C71}" srcOrd="2" destOrd="0" presId="urn:microsoft.com/office/officeart/2018/2/layout/IconVerticalSolidList"/>
    <dgm:cxn modelId="{3715A10D-6A1F-3D42-93D5-9780AD0ACAD5}" type="presParOf" srcId="{98FC3199-6553-440A-AA6C-7039D345A09F}" destId="{75B58BA1-6EAA-4BF6-A739-AE4EDC09F41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E8D0F8-5170-4D30-B941-5270057EB1AA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25C858F-1356-4778-B804-91BE3F56F63E}">
      <dgm:prSet custT="1"/>
      <dgm:spPr/>
      <dgm:t>
        <a:bodyPr/>
        <a:lstStyle/>
        <a:p>
          <a:pPr algn="ctr"/>
          <a:r>
            <a:rPr lang="it-IT" sz="4000" dirty="0"/>
            <a:t>Ordinaria – Aldini e Barabino €.1.710.000,00</a:t>
          </a:r>
          <a:endParaRPr lang="en-US" sz="4000" dirty="0"/>
        </a:p>
      </dgm:t>
    </dgm:pt>
    <dgm:pt modelId="{574960EE-0A4B-46F0-9F1E-56881CC55A99}" type="parTrans" cxnId="{E3F69CEB-2BC4-4848-BB16-8042D435575E}">
      <dgm:prSet/>
      <dgm:spPr/>
      <dgm:t>
        <a:bodyPr/>
        <a:lstStyle/>
        <a:p>
          <a:endParaRPr lang="en-US"/>
        </a:p>
      </dgm:t>
    </dgm:pt>
    <dgm:pt modelId="{9D31DF44-0D1F-45CD-8305-B8D8CAEBE675}" type="sibTrans" cxnId="{E3F69CEB-2BC4-4848-BB16-8042D435575E}">
      <dgm:prSet/>
      <dgm:spPr/>
      <dgm:t>
        <a:bodyPr/>
        <a:lstStyle/>
        <a:p>
          <a:endParaRPr lang="en-US"/>
        </a:p>
      </dgm:t>
    </dgm:pt>
    <dgm:pt modelId="{F8708E48-0CA7-4E9C-9FBC-1C279D9D7862}">
      <dgm:prSet custT="1"/>
      <dgm:spPr/>
      <dgm:t>
        <a:bodyPr/>
        <a:lstStyle/>
        <a:p>
          <a:pPr algn="ctr"/>
          <a:r>
            <a:rPr lang="it-IT" sz="4000" dirty="0"/>
            <a:t>Strutture ETS – €. 1.432.600,00</a:t>
          </a:r>
          <a:endParaRPr lang="en-US" sz="4000" dirty="0"/>
        </a:p>
      </dgm:t>
    </dgm:pt>
    <dgm:pt modelId="{C6A436E8-97AE-4159-88BD-A6A024230E3C}" type="parTrans" cxnId="{E2DA06F0-8A49-494C-AE85-7DE9E486DC54}">
      <dgm:prSet/>
      <dgm:spPr/>
      <dgm:t>
        <a:bodyPr/>
        <a:lstStyle/>
        <a:p>
          <a:endParaRPr lang="en-US"/>
        </a:p>
      </dgm:t>
    </dgm:pt>
    <dgm:pt modelId="{882651C5-4B0E-415E-BFE7-FA3D74DB1C68}" type="sibTrans" cxnId="{E2DA06F0-8A49-494C-AE85-7DE9E486DC54}">
      <dgm:prSet/>
      <dgm:spPr/>
      <dgm:t>
        <a:bodyPr/>
        <a:lstStyle/>
        <a:p>
          <a:endParaRPr lang="en-US"/>
        </a:p>
      </dgm:t>
    </dgm:pt>
    <dgm:pt modelId="{B99A8AFD-E517-4585-8C48-406A6847E800}">
      <dgm:prSet custT="1"/>
      <dgm:spPr/>
      <dgm:t>
        <a:bodyPr/>
        <a:lstStyle/>
        <a:p>
          <a:pPr algn="ctr"/>
          <a:r>
            <a:rPr lang="it-IT" sz="4000" dirty="0"/>
            <a:t>Sistema accoglienza ROM </a:t>
          </a:r>
        </a:p>
        <a:p>
          <a:pPr algn="ctr"/>
          <a:r>
            <a:rPr lang="it-IT" sz="3600" dirty="0"/>
            <a:t>CAA – €. 1.560.000,00; Appartamenti €. 645.000,00</a:t>
          </a:r>
        </a:p>
        <a:p>
          <a:pPr algn="l"/>
          <a:r>
            <a:rPr lang="it-IT" sz="2300" dirty="0"/>
            <a:t>			</a:t>
          </a:r>
        </a:p>
        <a:p>
          <a:pPr algn="l"/>
          <a:r>
            <a:rPr lang="it-IT" sz="2300" dirty="0"/>
            <a:t>		</a:t>
          </a:r>
          <a:endParaRPr lang="en-US" sz="2300" dirty="0"/>
        </a:p>
      </dgm:t>
    </dgm:pt>
    <dgm:pt modelId="{E0EFFB25-B7C5-4D82-987E-E512ECBC869B}" type="parTrans" cxnId="{C85865DD-73C3-4F0C-A932-21B556022564}">
      <dgm:prSet/>
      <dgm:spPr/>
      <dgm:t>
        <a:bodyPr/>
        <a:lstStyle/>
        <a:p>
          <a:endParaRPr lang="en-US"/>
        </a:p>
      </dgm:t>
    </dgm:pt>
    <dgm:pt modelId="{20A8F0BC-53BB-42C3-A6BE-D6DD0516C829}" type="sibTrans" cxnId="{C85865DD-73C3-4F0C-A932-21B556022564}">
      <dgm:prSet/>
      <dgm:spPr/>
      <dgm:t>
        <a:bodyPr/>
        <a:lstStyle/>
        <a:p>
          <a:endParaRPr lang="en-US"/>
        </a:p>
      </dgm:t>
    </dgm:pt>
    <dgm:pt modelId="{45AAE457-08EC-4F4A-9CF8-2FFA2A79519D}" type="pres">
      <dgm:prSet presAssocID="{86E8D0F8-5170-4D30-B941-5270057EB1AA}" presName="vert0" presStyleCnt="0">
        <dgm:presLayoutVars>
          <dgm:dir/>
          <dgm:animOne val="branch"/>
          <dgm:animLvl val="lvl"/>
        </dgm:presLayoutVars>
      </dgm:prSet>
      <dgm:spPr/>
    </dgm:pt>
    <dgm:pt modelId="{473DE3C1-1493-FC46-87A9-6EC34A05F0D3}" type="pres">
      <dgm:prSet presAssocID="{C25C858F-1356-4778-B804-91BE3F56F63E}" presName="thickLine" presStyleLbl="alignNode1" presStyleIdx="0" presStyleCnt="3"/>
      <dgm:spPr/>
    </dgm:pt>
    <dgm:pt modelId="{FDF6F96C-7C84-0042-ACB2-9D943339D0B3}" type="pres">
      <dgm:prSet presAssocID="{C25C858F-1356-4778-B804-91BE3F56F63E}" presName="horz1" presStyleCnt="0"/>
      <dgm:spPr/>
    </dgm:pt>
    <dgm:pt modelId="{327BA29F-328A-524F-A6D1-57B60B21BDF8}" type="pres">
      <dgm:prSet presAssocID="{C25C858F-1356-4778-B804-91BE3F56F63E}" presName="tx1" presStyleLbl="revTx" presStyleIdx="0" presStyleCnt="3"/>
      <dgm:spPr/>
    </dgm:pt>
    <dgm:pt modelId="{75B914ED-EFD8-564E-AA70-562C233147BC}" type="pres">
      <dgm:prSet presAssocID="{C25C858F-1356-4778-B804-91BE3F56F63E}" presName="vert1" presStyleCnt="0"/>
      <dgm:spPr/>
    </dgm:pt>
    <dgm:pt modelId="{6948267B-0218-0944-BFE7-44E311937EA4}" type="pres">
      <dgm:prSet presAssocID="{F8708E48-0CA7-4E9C-9FBC-1C279D9D7862}" presName="thickLine" presStyleLbl="alignNode1" presStyleIdx="1" presStyleCnt="3"/>
      <dgm:spPr/>
    </dgm:pt>
    <dgm:pt modelId="{95D2CC50-28C8-B044-A70D-EAD2C234AE46}" type="pres">
      <dgm:prSet presAssocID="{F8708E48-0CA7-4E9C-9FBC-1C279D9D7862}" presName="horz1" presStyleCnt="0"/>
      <dgm:spPr/>
    </dgm:pt>
    <dgm:pt modelId="{5BF30AE2-8711-BA45-9417-446F36D65195}" type="pres">
      <dgm:prSet presAssocID="{F8708E48-0CA7-4E9C-9FBC-1C279D9D7862}" presName="tx1" presStyleLbl="revTx" presStyleIdx="1" presStyleCnt="3"/>
      <dgm:spPr/>
    </dgm:pt>
    <dgm:pt modelId="{597704EC-1C88-F74C-9E5F-DFD15D636D01}" type="pres">
      <dgm:prSet presAssocID="{F8708E48-0CA7-4E9C-9FBC-1C279D9D7862}" presName="vert1" presStyleCnt="0"/>
      <dgm:spPr/>
    </dgm:pt>
    <dgm:pt modelId="{EA7A614C-077B-C34C-B2AF-1420C2C4FA81}" type="pres">
      <dgm:prSet presAssocID="{B99A8AFD-E517-4585-8C48-406A6847E800}" presName="thickLine" presStyleLbl="alignNode1" presStyleIdx="2" presStyleCnt="3"/>
      <dgm:spPr/>
    </dgm:pt>
    <dgm:pt modelId="{FD03539E-D7E5-9C4C-97D6-8980DD4FE370}" type="pres">
      <dgm:prSet presAssocID="{B99A8AFD-E517-4585-8C48-406A6847E800}" presName="horz1" presStyleCnt="0"/>
      <dgm:spPr/>
    </dgm:pt>
    <dgm:pt modelId="{EF48014D-7F35-5F42-955B-4D5C285B68D6}" type="pres">
      <dgm:prSet presAssocID="{B99A8AFD-E517-4585-8C48-406A6847E800}" presName="tx1" presStyleLbl="revTx" presStyleIdx="2" presStyleCnt="3"/>
      <dgm:spPr/>
    </dgm:pt>
    <dgm:pt modelId="{D28BEB7B-D2BC-9848-8EF5-3E9D0919AFC6}" type="pres">
      <dgm:prSet presAssocID="{B99A8AFD-E517-4585-8C48-406A6847E800}" presName="vert1" presStyleCnt="0"/>
      <dgm:spPr/>
    </dgm:pt>
  </dgm:ptLst>
  <dgm:cxnLst>
    <dgm:cxn modelId="{310C5107-93DC-DA43-951C-C755428131B0}" type="presOf" srcId="{C25C858F-1356-4778-B804-91BE3F56F63E}" destId="{327BA29F-328A-524F-A6D1-57B60B21BDF8}" srcOrd="0" destOrd="0" presId="urn:microsoft.com/office/officeart/2008/layout/LinedList"/>
    <dgm:cxn modelId="{A4F9DD10-B021-4E4D-BD3A-C7E4F1F87B8E}" type="presOf" srcId="{F8708E48-0CA7-4E9C-9FBC-1C279D9D7862}" destId="{5BF30AE2-8711-BA45-9417-446F36D65195}" srcOrd="0" destOrd="0" presId="urn:microsoft.com/office/officeart/2008/layout/LinedList"/>
    <dgm:cxn modelId="{2C52BA43-65CD-A64E-B20B-499F8A2FD6EE}" type="presOf" srcId="{B99A8AFD-E517-4585-8C48-406A6847E800}" destId="{EF48014D-7F35-5F42-955B-4D5C285B68D6}" srcOrd="0" destOrd="0" presId="urn:microsoft.com/office/officeart/2008/layout/LinedList"/>
    <dgm:cxn modelId="{6C9CDF54-E567-234B-B2CC-C97508407952}" type="presOf" srcId="{86E8D0F8-5170-4D30-B941-5270057EB1AA}" destId="{45AAE457-08EC-4F4A-9CF8-2FFA2A79519D}" srcOrd="0" destOrd="0" presId="urn:microsoft.com/office/officeart/2008/layout/LinedList"/>
    <dgm:cxn modelId="{C85865DD-73C3-4F0C-A932-21B556022564}" srcId="{86E8D0F8-5170-4D30-B941-5270057EB1AA}" destId="{B99A8AFD-E517-4585-8C48-406A6847E800}" srcOrd="2" destOrd="0" parTransId="{E0EFFB25-B7C5-4D82-987E-E512ECBC869B}" sibTransId="{20A8F0BC-53BB-42C3-A6BE-D6DD0516C829}"/>
    <dgm:cxn modelId="{E3F69CEB-2BC4-4848-BB16-8042D435575E}" srcId="{86E8D0F8-5170-4D30-B941-5270057EB1AA}" destId="{C25C858F-1356-4778-B804-91BE3F56F63E}" srcOrd="0" destOrd="0" parTransId="{574960EE-0A4B-46F0-9F1E-56881CC55A99}" sibTransId="{9D31DF44-0D1F-45CD-8305-B8D8CAEBE675}"/>
    <dgm:cxn modelId="{E2DA06F0-8A49-494C-AE85-7DE9E486DC54}" srcId="{86E8D0F8-5170-4D30-B941-5270057EB1AA}" destId="{F8708E48-0CA7-4E9C-9FBC-1C279D9D7862}" srcOrd="1" destOrd="0" parTransId="{C6A436E8-97AE-4159-88BD-A6A024230E3C}" sibTransId="{882651C5-4B0E-415E-BFE7-FA3D74DB1C68}"/>
    <dgm:cxn modelId="{16366E96-4817-9C44-A214-540353406F7F}" type="presParOf" srcId="{45AAE457-08EC-4F4A-9CF8-2FFA2A79519D}" destId="{473DE3C1-1493-FC46-87A9-6EC34A05F0D3}" srcOrd="0" destOrd="0" presId="urn:microsoft.com/office/officeart/2008/layout/LinedList"/>
    <dgm:cxn modelId="{92CB3C38-878B-5A42-AEC8-8E03DFC159D6}" type="presParOf" srcId="{45AAE457-08EC-4F4A-9CF8-2FFA2A79519D}" destId="{FDF6F96C-7C84-0042-ACB2-9D943339D0B3}" srcOrd="1" destOrd="0" presId="urn:microsoft.com/office/officeart/2008/layout/LinedList"/>
    <dgm:cxn modelId="{0567190A-EFC5-6947-BADD-434F72680F31}" type="presParOf" srcId="{FDF6F96C-7C84-0042-ACB2-9D943339D0B3}" destId="{327BA29F-328A-524F-A6D1-57B60B21BDF8}" srcOrd="0" destOrd="0" presId="urn:microsoft.com/office/officeart/2008/layout/LinedList"/>
    <dgm:cxn modelId="{0046BF1D-B46D-A140-B36F-DFAC97D7213E}" type="presParOf" srcId="{FDF6F96C-7C84-0042-ACB2-9D943339D0B3}" destId="{75B914ED-EFD8-564E-AA70-562C233147BC}" srcOrd="1" destOrd="0" presId="urn:microsoft.com/office/officeart/2008/layout/LinedList"/>
    <dgm:cxn modelId="{5A01DAD6-1A90-9A4E-8301-64070C500F44}" type="presParOf" srcId="{45AAE457-08EC-4F4A-9CF8-2FFA2A79519D}" destId="{6948267B-0218-0944-BFE7-44E311937EA4}" srcOrd="2" destOrd="0" presId="urn:microsoft.com/office/officeart/2008/layout/LinedList"/>
    <dgm:cxn modelId="{0CDDE7BE-B3BD-0B4A-9D86-8A61BA5F23CE}" type="presParOf" srcId="{45AAE457-08EC-4F4A-9CF8-2FFA2A79519D}" destId="{95D2CC50-28C8-B044-A70D-EAD2C234AE46}" srcOrd="3" destOrd="0" presId="urn:microsoft.com/office/officeart/2008/layout/LinedList"/>
    <dgm:cxn modelId="{631316D8-4228-7247-B6F5-78698BE0F91A}" type="presParOf" srcId="{95D2CC50-28C8-B044-A70D-EAD2C234AE46}" destId="{5BF30AE2-8711-BA45-9417-446F36D65195}" srcOrd="0" destOrd="0" presId="urn:microsoft.com/office/officeart/2008/layout/LinedList"/>
    <dgm:cxn modelId="{0F91E8CC-D798-3F4D-BAD1-48606DE228A5}" type="presParOf" srcId="{95D2CC50-28C8-B044-A70D-EAD2C234AE46}" destId="{597704EC-1C88-F74C-9E5F-DFD15D636D01}" srcOrd="1" destOrd="0" presId="urn:microsoft.com/office/officeart/2008/layout/LinedList"/>
    <dgm:cxn modelId="{1A78574C-8375-6848-B291-CA0923944C89}" type="presParOf" srcId="{45AAE457-08EC-4F4A-9CF8-2FFA2A79519D}" destId="{EA7A614C-077B-C34C-B2AF-1420C2C4FA81}" srcOrd="4" destOrd="0" presId="urn:microsoft.com/office/officeart/2008/layout/LinedList"/>
    <dgm:cxn modelId="{59FCD2D8-B890-5341-A7E7-DEDC55B8CC5B}" type="presParOf" srcId="{45AAE457-08EC-4F4A-9CF8-2FFA2A79519D}" destId="{FD03539E-D7E5-9C4C-97D6-8980DD4FE370}" srcOrd="5" destOrd="0" presId="urn:microsoft.com/office/officeart/2008/layout/LinedList"/>
    <dgm:cxn modelId="{73018B61-5D5E-704A-9BCA-1FD4D194AB05}" type="presParOf" srcId="{FD03539E-D7E5-9C4C-97D6-8980DD4FE370}" destId="{EF48014D-7F35-5F42-955B-4D5C285B68D6}" srcOrd="0" destOrd="0" presId="urn:microsoft.com/office/officeart/2008/layout/LinedList"/>
    <dgm:cxn modelId="{3CEDF975-F5EB-C245-A47E-9445E9008FAF}" type="presParOf" srcId="{FD03539E-D7E5-9C4C-97D6-8980DD4FE370}" destId="{D28BEB7B-D2BC-9848-8EF5-3E9D0919AFC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E8D0F8-5170-4D30-B941-5270057EB1AA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5C858F-1356-4778-B804-91BE3F56F63E}">
      <dgm:prSet/>
      <dgm:spPr/>
      <dgm:t>
        <a:bodyPr/>
        <a:lstStyle/>
        <a:p>
          <a:r>
            <a:rPr lang="it-IT"/>
            <a:t>Sammartini – €.3.470.000,00</a:t>
          </a:r>
          <a:endParaRPr lang="en-US"/>
        </a:p>
      </dgm:t>
    </dgm:pt>
    <dgm:pt modelId="{574960EE-0A4B-46F0-9F1E-56881CC55A99}" type="parTrans" cxnId="{E3F69CEB-2BC4-4848-BB16-8042D435575E}">
      <dgm:prSet/>
      <dgm:spPr/>
      <dgm:t>
        <a:bodyPr/>
        <a:lstStyle/>
        <a:p>
          <a:endParaRPr lang="en-US"/>
        </a:p>
      </dgm:t>
    </dgm:pt>
    <dgm:pt modelId="{9D31DF44-0D1F-45CD-8305-B8D8CAEBE675}" type="sibTrans" cxnId="{E3F69CEB-2BC4-4848-BB16-8042D435575E}">
      <dgm:prSet/>
      <dgm:spPr/>
      <dgm:t>
        <a:bodyPr/>
        <a:lstStyle/>
        <a:p>
          <a:endParaRPr lang="en-US"/>
        </a:p>
      </dgm:t>
    </dgm:pt>
    <dgm:pt modelId="{F8708E48-0CA7-4E9C-9FBC-1C279D9D7862}">
      <dgm:prSet/>
      <dgm:spPr/>
      <dgm:t>
        <a:bodyPr/>
        <a:lstStyle/>
        <a:p>
          <a:r>
            <a:rPr lang="it-IT"/>
            <a:t>Unità Mobile Sammartini– €. 690.000,00</a:t>
          </a:r>
          <a:endParaRPr lang="en-US"/>
        </a:p>
      </dgm:t>
    </dgm:pt>
    <dgm:pt modelId="{C6A436E8-97AE-4159-88BD-A6A024230E3C}" type="parTrans" cxnId="{E2DA06F0-8A49-494C-AE85-7DE9E486DC54}">
      <dgm:prSet/>
      <dgm:spPr/>
      <dgm:t>
        <a:bodyPr/>
        <a:lstStyle/>
        <a:p>
          <a:endParaRPr lang="en-US"/>
        </a:p>
      </dgm:t>
    </dgm:pt>
    <dgm:pt modelId="{882651C5-4B0E-415E-BFE7-FA3D74DB1C68}" type="sibTrans" cxnId="{E2DA06F0-8A49-494C-AE85-7DE9E486DC54}">
      <dgm:prSet/>
      <dgm:spPr/>
      <dgm:t>
        <a:bodyPr/>
        <a:lstStyle/>
        <a:p>
          <a:endParaRPr lang="en-US"/>
        </a:p>
      </dgm:t>
    </dgm:pt>
    <dgm:pt modelId="{B99A8AFD-E517-4585-8C48-406A6847E800}">
      <dgm:prSet/>
      <dgm:spPr/>
      <dgm:t>
        <a:bodyPr/>
        <a:lstStyle/>
        <a:p>
          <a:r>
            <a:rPr lang="it-IT"/>
            <a:t>Educativa di Strada - €.260.000,00		</a:t>
          </a:r>
        </a:p>
      </dgm:t>
    </dgm:pt>
    <dgm:pt modelId="{E0EFFB25-B7C5-4D82-987E-E512ECBC869B}" type="parTrans" cxnId="{C85865DD-73C3-4F0C-A932-21B556022564}">
      <dgm:prSet/>
      <dgm:spPr/>
      <dgm:t>
        <a:bodyPr/>
        <a:lstStyle/>
        <a:p>
          <a:endParaRPr lang="en-US"/>
        </a:p>
      </dgm:t>
    </dgm:pt>
    <dgm:pt modelId="{20A8F0BC-53BB-42C3-A6BE-D6DD0516C829}" type="sibTrans" cxnId="{C85865DD-73C3-4F0C-A932-21B556022564}">
      <dgm:prSet/>
      <dgm:spPr/>
      <dgm:t>
        <a:bodyPr/>
        <a:lstStyle/>
        <a:p>
          <a:endParaRPr lang="en-US"/>
        </a:p>
      </dgm:t>
    </dgm:pt>
    <dgm:pt modelId="{AFAC352C-6A57-064E-B258-008E800BCC3A}">
      <dgm:prSet/>
      <dgm:spPr/>
      <dgm:t>
        <a:bodyPr/>
        <a:lstStyle/>
        <a:p>
          <a:r>
            <a:rPr lang="it-IT" dirty="0"/>
            <a:t>Ortles – €.1.850.000,00</a:t>
          </a:r>
        </a:p>
      </dgm:t>
    </dgm:pt>
    <dgm:pt modelId="{B323CF3B-2672-E843-9121-7DAC682B5107}" type="parTrans" cxnId="{A6E29634-DAAA-D245-A8C6-1693833A2169}">
      <dgm:prSet/>
      <dgm:spPr/>
      <dgm:t>
        <a:bodyPr/>
        <a:lstStyle/>
        <a:p>
          <a:endParaRPr lang="it-IT"/>
        </a:p>
      </dgm:t>
    </dgm:pt>
    <dgm:pt modelId="{AE67A839-D979-C84C-8A9E-B6FAE619DC6E}" type="sibTrans" cxnId="{A6E29634-DAAA-D245-A8C6-1693833A2169}">
      <dgm:prSet/>
      <dgm:spPr/>
      <dgm:t>
        <a:bodyPr/>
        <a:lstStyle/>
        <a:p>
          <a:endParaRPr lang="it-IT"/>
        </a:p>
      </dgm:t>
    </dgm:pt>
    <dgm:pt modelId="{9B885154-D97B-DD43-A4FC-FC3F864FE33E}" type="pres">
      <dgm:prSet presAssocID="{86E8D0F8-5170-4D30-B941-5270057EB1AA}" presName="linear" presStyleCnt="0">
        <dgm:presLayoutVars>
          <dgm:animLvl val="lvl"/>
          <dgm:resizeHandles val="exact"/>
        </dgm:presLayoutVars>
      </dgm:prSet>
      <dgm:spPr/>
    </dgm:pt>
    <dgm:pt modelId="{C0E46DFB-9242-0A4A-87BB-6E232640514B}" type="pres">
      <dgm:prSet presAssocID="{C25C858F-1356-4778-B804-91BE3F56F63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5E33391-5F51-1D49-AEE9-27111102CA17}" type="pres">
      <dgm:prSet presAssocID="{9D31DF44-0D1F-45CD-8305-B8D8CAEBE675}" presName="spacer" presStyleCnt="0"/>
      <dgm:spPr/>
    </dgm:pt>
    <dgm:pt modelId="{86FC4B64-36EE-0440-B286-94EB2FEEEF55}" type="pres">
      <dgm:prSet presAssocID="{F8708E48-0CA7-4E9C-9FBC-1C279D9D786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3FD190D-FF4C-9E42-A16D-3B6FE9FE44DD}" type="pres">
      <dgm:prSet presAssocID="{882651C5-4B0E-415E-BFE7-FA3D74DB1C68}" presName="spacer" presStyleCnt="0"/>
      <dgm:spPr/>
    </dgm:pt>
    <dgm:pt modelId="{4A41890B-03DD-AF4D-BF09-9C66328659C3}" type="pres">
      <dgm:prSet presAssocID="{B99A8AFD-E517-4585-8C48-406A6847E80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332850F-6A2D-DA44-8F3D-50EA53D8A6E9}" type="pres">
      <dgm:prSet presAssocID="{20A8F0BC-53BB-42C3-A6BE-D6DD0516C829}" presName="spacer" presStyleCnt="0"/>
      <dgm:spPr/>
    </dgm:pt>
    <dgm:pt modelId="{5EEBFBCC-4952-434A-ACFA-187EA7574318}" type="pres">
      <dgm:prSet presAssocID="{AFAC352C-6A57-064E-B258-008E800BCC3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5A73033-115B-0A48-B39E-889901E0E1A9}" type="presOf" srcId="{86E8D0F8-5170-4D30-B941-5270057EB1AA}" destId="{9B885154-D97B-DD43-A4FC-FC3F864FE33E}" srcOrd="0" destOrd="0" presId="urn:microsoft.com/office/officeart/2005/8/layout/vList2"/>
    <dgm:cxn modelId="{A6E29634-DAAA-D245-A8C6-1693833A2169}" srcId="{86E8D0F8-5170-4D30-B941-5270057EB1AA}" destId="{AFAC352C-6A57-064E-B258-008E800BCC3A}" srcOrd="3" destOrd="0" parTransId="{B323CF3B-2672-E843-9121-7DAC682B5107}" sibTransId="{AE67A839-D979-C84C-8A9E-B6FAE619DC6E}"/>
    <dgm:cxn modelId="{16910161-B7CC-2546-AC86-903EF044156B}" type="presOf" srcId="{C25C858F-1356-4778-B804-91BE3F56F63E}" destId="{C0E46DFB-9242-0A4A-87BB-6E232640514B}" srcOrd="0" destOrd="0" presId="urn:microsoft.com/office/officeart/2005/8/layout/vList2"/>
    <dgm:cxn modelId="{123B6E66-CE58-AB4C-8097-27EF4F8D549C}" type="presOf" srcId="{F8708E48-0CA7-4E9C-9FBC-1C279D9D7862}" destId="{86FC4B64-36EE-0440-B286-94EB2FEEEF55}" srcOrd="0" destOrd="0" presId="urn:microsoft.com/office/officeart/2005/8/layout/vList2"/>
    <dgm:cxn modelId="{18B1AA6C-2C57-C745-877C-1605EAC6D6D0}" type="presOf" srcId="{B99A8AFD-E517-4585-8C48-406A6847E800}" destId="{4A41890B-03DD-AF4D-BF09-9C66328659C3}" srcOrd="0" destOrd="0" presId="urn:microsoft.com/office/officeart/2005/8/layout/vList2"/>
    <dgm:cxn modelId="{C85865DD-73C3-4F0C-A932-21B556022564}" srcId="{86E8D0F8-5170-4D30-B941-5270057EB1AA}" destId="{B99A8AFD-E517-4585-8C48-406A6847E800}" srcOrd="2" destOrd="0" parTransId="{E0EFFB25-B7C5-4D82-987E-E512ECBC869B}" sibTransId="{20A8F0BC-53BB-42C3-A6BE-D6DD0516C829}"/>
    <dgm:cxn modelId="{E3F69CEB-2BC4-4848-BB16-8042D435575E}" srcId="{86E8D0F8-5170-4D30-B941-5270057EB1AA}" destId="{C25C858F-1356-4778-B804-91BE3F56F63E}" srcOrd="0" destOrd="0" parTransId="{574960EE-0A4B-46F0-9F1E-56881CC55A99}" sibTransId="{9D31DF44-0D1F-45CD-8305-B8D8CAEBE675}"/>
    <dgm:cxn modelId="{E2DA06F0-8A49-494C-AE85-7DE9E486DC54}" srcId="{86E8D0F8-5170-4D30-B941-5270057EB1AA}" destId="{F8708E48-0CA7-4E9C-9FBC-1C279D9D7862}" srcOrd="1" destOrd="0" parTransId="{C6A436E8-97AE-4159-88BD-A6A024230E3C}" sibTransId="{882651C5-4B0E-415E-BFE7-FA3D74DB1C68}"/>
    <dgm:cxn modelId="{80ACEBF5-AC83-284E-A1C6-6BEF72224D08}" type="presOf" srcId="{AFAC352C-6A57-064E-B258-008E800BCC3A}" destId="{5EEBFBCC-4952-434A-ACFA-187EA7574318}" srcOrd="0" destOrd="0" presId="urn:microsoft.com/office/officeart/2005/8/layout/vList2"/>
    <dgm:cxn modelId="{515FA224-9B6C-244E-9A64-A99DFD44BCAE}" type="presParOf" srcId="{9B885154-D97B-DD43-A4FC-FC3F864FE33E}" destId="{C0E46DFB-9242-0A4A-87BB-6E232640514B}" srcOrd="0" destOrd="0" presId="urn:microsoft.com/office/officeart/2005/8/layout/vList2"/>
    <dgm:cxn modelId="{B00E0BFB-1E31-D640-AE37-1AA02E1C8DAD}" type="presParOf" srcId="{9B885154-D97B-DD43-A4FC-FC3F864FE33E}" destId="{15E33391-5F51-1D49-AEE9-27111102CA17}" srcOrd="1" destOrd="0" presId="urn:microsoft.com/office/officeart/2005/8/layout/vList2"/>
    <dgm:cxn modelId="{3B7D5648-E751-104A-997B-8A4AEED2B7DC}" type="presParOf" srcId="{9B885154-D97B-DD43-A4FC-FC3F864FE33E}" destId="{86FC4B64-36EE-0440-B286-94EB2FEEEF55}" srcOrd="2" destOrd="0" presId="urn:microsoft.com/office/officeart/2005/8/layout/vList2"/>
    <dgm:cxn modelId="{83CBDAA6-1B05-0B42-A3CC-C07A20744F83}" type="presParOf" srcId="{9B885154-D97B-DD43-A4FC-FC3F864FE33E}" destId="{93FD190D-FF4C-9E42-A16D-3B6FE9FE44DD}" srcOrd="3" destOrd="0" presId="urn:microsoft.com/office/officeart/2005/8/layout/vList2"/>
    <dgm:cxn modelId="{B4426991-4711-4846-9B8A-6CF97BD8FC14}" type="presParOf" srcId="{9B885154-D97B-DD43-A4FC-FC3F864FE33E}" destId="{4A41890B-03DD-AF4D-BF09-9C66328659C3}" srcOrd="4" destOrd="0" presId="urn:microsoft.com/office/officeart/2005/8/layout/vList2"/>
    <dgm:cxn modelId="{40B6BDD7-CFB6-1544-8D77-A0CC5D5B9FD0}" type="presParOf" srcId="{9B885154-D97B-DD43-A4FC-FC3F864FE33E}" destId="{0332850F-6A2D-DA44-8F3D-50EA53D8A6E9}" srcOrd="5" destOrd="0" presId="urn:microsoft.com/office/officeart/2005/8/layout/vList2"/>
    <dgm:cxn modelId="{F543EA48-C2AE-AC47-8DEA-B2DDA8554EF7}" type="presParOf" srcId="{9B885154-D97B-DD43-A4FC-FC3F864FE33E}" destId="{5EEBFBCC-4952-434A-ACFA-187EA757431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6E8D0F8-5170-4D30-B941-5270057EB1AA}" type="doc">
      <dgm:prSet loTypeId="urn:microsoft.com/office/officeart/2005/8/layout/vList2" loCatId="list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25C858F-1356-4778-B804-91BE3F56F63E}">
      <dgm:prSet/>
      <dgm:spPr/>
      <dgm:t>
        <a:bodyPr/>
        <a:lstStyle/>
        <a:p>
          <a:r>
            <a:rPr lang="it-IT" dirty="0"/>
            <a:t>Misure di accompagnamento – €.438.348,71</a:t>
          </a:r>
          <a:endParaRPr lang="en-US" dirty="0"/>
        </a:p>
      </dgm:t>
    </dgm:pt>
    <dgm:pt modelId="{574960EE-0A4B-46F0-9F1E-56881CC55A99}" type="parTrans" cxnId="{E3F69CEB-2BC4-4848-BB16-8042D435575E}">
      <dgm:prSet/>
      <dgm:spPr/>
      <dgm:t>
        <a:bodyPr/>
        <a:lstStyle/>
        <a:p>
          <a:endParaRPr lang="en-US"/>
        </a:p>
      </dgm:t>
    </dgm:pt>
    <dgm:pt modelId="{9D31DF44-0D1F-45CD-8305-B8D8CAEBE675}" type="sibTrans" cxnId="{E3F69CEB-2BC4-4848-BB16-8042D435575E}">
      <dgm:prSet/>
      <dgm:spPr/>
      <dgm:t>
        <a:bodyPr/>
        <a:lstStyle/>
        <a:p>
          <a:endParaRPr lang="en-US"/>
        </a:p>
      </dgm:t>
    </dgm:pt>
    <dgm:pt modelId="{F8708E48-0CA7-4E9C-9FBC-1C279D9D7862}">
      <dgm:prSet/>
      <dgm:spPr/>
      <dgm:t>
        <a:bodyPr/>
        <a:lstStyle/>
        <a:p>
          <a:r>
            <a:rPr lang="it-IT" dirty="0"/>
            <a:t>Beni – €. 6.700.473,17	</a:t>
          </a:r>
          <a:endParaRPr lang="en-US" dirty="0"/>
        </a:p>
      </dgm:t>
    </dgm:pt>
    <dgm:pt modelId="{C6A436E8-97AE-4159-88BD-A6A024230E3C}" type="parTrans" cxnId="{E2DA06F0-8A49-494C-AE85-7DE9E486DC54}">
      <dgm:prSet/>
      <dgm:spPr/>
      <dgm:t>
        <a:bodyPr/>
        <a:lstStyle/>
        <a:p>
          <a:endParaRPr lang="en-US"/>
        </a:p>
      </dgm:t>
    </dgm:pt>
    <dgm:pt modelId="{882651C5-4B0E-415E-BFE7-FA3D74DB1C68}" type="sibTrans" cxnId="{E2DA06F0-8A49-494C-AE85-7DE9E486DC54}">
      <dgm:prSet/>
      <dgm:spPr/>
      <dgm:t>
        <a:bodyPr/>
        <a:lstStyle/>
        <a:p>
          <a:endParaRPr lang="en-US"/>
        </a:p>
      </dgm:t>
    </dgm:pt>
    <dgm:pt modelId="{0B9EFD02-C984-F041-B309-57CADE70183A}" type="pres">
      <dgm:prSet presAssocID="{86E8D0F8-5170-4D30-B941-5270057EB1AA}" presName="linear" presStyleCnt="0">
        <dgm:presLayoutVars>
          <dgm:animLvl val="lvl"/>
          <dgm:resizeHandles val="exact"/>
        </dgm:presLayoutVars>
      </dgm:prSet>
      <dgm:spPr/>
    </dgm:pt>
    <dgm:pt modelId="{E4EF68D0-FF8D-B246-87BE-17C45D91172C}" type="pres">
      <dgm:prSet presAssocID="{C25C858F-1356-4778-B804-91BE3F56F63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BA15028-3CA0-2144-8A18-4B21C8544187}" type="pres">
      <dgm:prSet presAssocID="{9D31DF44-0D1F-45CD-8305-B8D8CAEBE675}" presName="spacer" presStyleCnt="0"/>
      <dgm:spPr/>
    </dgm:pt>
    <dgm:pt modelId="{66D1FF78-4BC4-B14C-87AD-E58A222696BD}" type="pres">
      <dgm:prSet presAssocID="{F8708E48-0CA7-4E9C-9FBC-1C279D9D786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3D70B75-1158-014A-A87A-79E7B0BB48BD}" type="presOf" srcId="{F8708E48-0CA7-4E9C-9FBC-1C279D9D7862}" destId="{66D1FF78-4BC4-B14C-87AD-E58A222696BD}" srcOrd="0" destOrd="0" presId="urn:microsoft.com/office/officeart/2005/8/layout/vList2"/>
    <dgm:cxn modelId="{84BA80AE-0873-CF4E-A294-C3C928402E63}" type="presOf" srcId="{86E8D0F8-5170-4D30-B941-5270057EB1AA}" destId="{0B9EFD02-C984-F041-B309-57CADE70183A}" srcOrd="0" destOrd="0" presId="urn:microsoft.com/office/officeart/2005/8/layout/vList2"/>
    <dgm:cxn modelId="{A89029DC-F39A-E441-951B-604D9656F83E}" type="presOf" srcId="{C25C858F-1356-4778-B804-91BE3F56F63E}" destId="{E4EF68D0-FF8D-B246-87BE-17C45D91172C}" srcOrd="0" destOrd="0" presId="urn:microsoft.com/office/officeart/2005/8/layout/vList2"/>
    <dgm:cxn modelId="{E3F69CEB-2BC4-4848-BB16-8042D435575E}" srcId="{86E8D0F8-5170-4D30-B941-5270057EB1AA}" destId="{C25C858F-1356-4778-B804-91BE3F56F63E}" srcOrd="0" destOrd="0" parTransId="{574960EE-0A4B-46F0-9F1E-56881CC55A99}" sibTransId="{9D31DF44-0D1F-45CD-8305-B8D8CAEBE675}"/>
    <dgm:cxn modelId="{E2DA06F0-8A49-494C-AE85-7DE9E486DC54}" srcId="{86E8D0F8-5170-4D30-B941-5270057EB1AA}" destId="{F8708E48-0CA7-4E9C-9FBC-1C279D9D7862}" srcOrd="1" destOrd="0" parTransId="{C6A436E8-97AE-4159-88BD-A6A024230E3C}" sibTransId="{882651C5-4B0E-415E-BFE7-FA3D74DB1C68}"/>
    <dgm:cxn modelId="{A3328EB5-850B-CF4B-8200-F7B560FE12C7}" type="presParOf" srcId="{0B9EFD02-C984-F041-B309-57CADE70183A}" destId="{E4EF68D0-FF8D-B246-87BE-17C45D91172C}" srcOrd="0" destOrd="0" presId="urn:microsoft.com/office/officeart/2005/8/layout/vList2"/>
    <dgm:cxn modelId="{D1ED7DD9-3808-2749-B81B-00C24E28121C}" type="presParOf" srcId="{0B9EFD02-C984-F041-B309-57CADE70183A}" destId="{7BA15028-3CA0-2144-8A18-4B21C8544187}" srcOrd="1" destOrd="0" presId="urn:microsoft.com/office/officeart/2005/8/layout/vList2"/>
    <dgm:cxn modelId="{3918DECA-8568-9042-A961-7D07E96DEA02}" type="presParOf" srcId="{0B9EFD02-C984-F041-B309-57CADE70183A}" destId="{66D1FF78-4BC4-B14C-87AD-E58A222696B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6E8D0F8-5170-4D30-B941-5270057EB1AA}" type="doc">
      <dgm:prSet loTypeId="urn:microsoft.com/office/officeart/2005/8/layout/hierarchy1" loCatId="hierarchy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25C858F-1356-4778-B804-91BE3F56F63E}">
      <dgm:prSet custT="1"/>
      <dgm:spPr/>
      <dgm:t>
        <a:bodyPr/>
        <a:lstStyle/>
        <a:p>
          <a:r>
            <a:rPr lang="it-IT" sz="3600" dirty="0"/>
            <a:t>Formazione, Rilevazione, VIS, Azione culturale </a:t>
          </a:r>
          <a:r>
            <a:rPr lang="it-IT" sz="4200" dirty="0"/>
            <a:t>€.450.000,00</a:t>
          </a:r>
          <a:endParaRPr lang="en-US" sz="4200" dirty="0"/>
        </a:p>
      </dgm:t>
    </dgm:pt>
    <dgm:pt modelId="{574960EE-0A4B-46F0-9F1E-56881CC55A99}" type="parTrans" cxnId="{E3F69CEB-2BC4-4848-BB16-8042D435575E}">
      <dgm:prSet/>
      <dgm:spPr/>
      <dgm:t>
        <a:bodyPr/>
        <a:lstStyle/>
        <a:p>
          <a:endParaRPr lang="en-US"/>
        </a:p>
      </dgm:t>
    </dgm:pt>
    <dgm:pt modelId="{9D31DF44-0D1F-45CD-8305-B8D8CAEBE675}" type="sibTrans" cxnId="{E3F69CEB-2BC4-4848-BB16-8042D435575E}">
      <dgm:prSet/>
      <dgm:spPr/>
      <dgm:t>
        <a:bodyPr/>
        <a:lstStyle/>
        <a:p>
          <a:endParaRPr lang="en-US"/>
        </a:p>
      </dgm:t>
    </dgm:pt>
    <dgm:pt modelId="{F8708E48-0CA7-4E9C-9FBC-1C279D9D7862}">
      <dgm:prSet custT="1"/>
      <dgm:spPr/>
      <dgm:t>
        <a:bodyPr/>
        <a:lstStyle/>
        <a:p>
          <a:pPr algn="ctr"/>
          <a:r>
            <a:rPr lang="it-IT" sz="4000" dirty="0"/>
            <a:t>PM e FO </a:t>
          </a:r>
        </a:p>
        <a:p>
          <a:pPr algn="ctr"/>
          <a:r>
            <a:rPr lang="it-IT" sz="4000" dirty="0"/>
            <a:t> €. 280.000,00</a:t>
          </a:r>
          <a:r>
            <a:rPr lang="it-IT" sz="4800" dirty="0"/>
            <a:t>	</a:t>
          </a:r>
          <a:endParaRPr lang="en-US" sz="4800" dirty="0"/>
        </a:p>
      </dgm:t>
    </dgm:pt>
    <dgm:pt modelId="{C6A436E8-97AE-4159-88BD-A6A024230E3C}" type="parTrans" cxnId="{E2DA06F0-8A49-494C-AE85-7DE9E486DC54}">
      <dgm:prSet/>
      <dgm:spPr/>
      <dgm:t>
        <a:bodyPr/>
        <a:lstStyle/>
        <a:p>
          <a:endParaRPr lang="en-US"/>
        </a:p>
      </dgm:t>
    </dgm:pt>
    <dgm:pt modelId="{882651C5-4B0E-415E-BFE7-FA3D74DB1C68}" type="sibTrans" cxnId="{E2DA06F0-8A49-494C-AE85-7DE9E486DC54}">
      <dgm:prSet/>
      <dgm:spPr/>
      <dgm:t>
        <a:bodyPr/>
        <a:lstStyle/>
        <a:p>
          <a:endParaRPr lang="en-US"/>
        </a:p>
      </dgm:t>
    </dgm:pt>
    <dgm:pt modelId="{7B8CE1B9-60D4-3944-8F37-E3EF0095F7DC}" type="pres">
      <dgm:prSet presAssocID="{86E8D0F8-5170-4D30-B941-5270057EB1A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C19852B-22F6-6F45-888C-C7403CDB054D}" type="pres">
      <dgm:prSet presAssocID="{C25C858F-1356-4778-B804-91BE3F56F63E}" presName="hierRoot1" presStyleCnt="0"/>
      <dgm:spPr/>
    </dgm:pt>
    <dgm:pt modelId="{87F61C99-9075-7E47-BB2A-A73899ED64BD}" type="pres">
      <dgm:prSet presAssocID="{C25C858F-1356-4778-B804-91BE3F56F63E}" presName="composite" presStyleCnt="0"/>
      <dgm:spPr/>
    </dgm:pt>
    <dgm:pt modelId="{E6FF08EE-42B1-DF4A-9AC3-536B8AB0AF77}" type="pres">
      <dgm:prSet presAssocID="{C25C858F-1356-4778-B804-91BE3F56F63E}" presName="background" presStyleLbl="node0" presStyleIdx="0" presStyleCnt="2"/>
      <dgm:spPr/>
    </dgm:pt>
    <dgm:pt modelId="{461F509C-599B-714F-A07A-0B65515A7759}" type="pres">
      <dgm:prSet presAssocID="{C25C858F-1356-4778-B804-91BE3F56F63E}" presName="text" presStyleLbl="fgAcc0" presStyleIdx="0" presStyleCnt="2">
        <dgm:presLayoutVars>
          <dgm:chPref val="3"/>
        </dgm:presLayoutVars>
      </dgm:prSet>
      <dgm:spPr/>
    </dgm:pt>
    <dgm:pt modelId="{ACB9CD48-AF18-F14A-9769-99987C79DE20}" type="pres">
      <dgm:prSet presAssocID="{C25C858F-1356-4778-B804-91BE3F56F63E}" presName="hierChild2" presStyleCnt="0"/>
      <dgm:spPr/>
    </dgm:pt>
    <dgm:pt modelId="{0C917FA3-90AC-544A-95D0-08E3DDFA4024}" type="pres">
      <dgm:prSet presAssocID="{F8708E48-0CA7-4E9C-9FBC-1C279D9D7862}" presName="hierRoot1" presStyleCnt="0"/>
      <dgm:spPr/>
    </dgm:pt>
    <dgm:pt modelId="{807EA1F9-D518-1E4A-9A01-B41F9DA9BA28}" type="pres">
      <dgm:prSet presAssocID="{F8708E48-0CA7-4E9C-9FBC-1C279D9D7862}" presName="composite" presStyleCnt="0"/>
      <dgm:spPr/>
    </dgm:pt>
    <dgm:pt modelId="{BC5D8233-6381-594D-9FF3-14D9C107380F}" type="pres">
      <dgm:prSet presAssocID="{F8708E48-0CA7-4E9C-9FBC-1C279D9D7862}" presName="background" presStyleLbl="node0" presStyleIdx="1" presStyleCnt="2"/>
      <dgm:spPr/>
    </dgm:pt>
    <dgm:pt modelId="{7308AA49-C688-2542-8937-928CA5C4CAD8}" type="pres">
      <dgm:prSet presAssocID="{F8708E48-0CA7-4E9C-9FBC-1C279D9D7862}" presName="text" presStyleLbl="fgAcc0" presStyleIdx="1" presStyleCnt="2">
        <dgm:presLayoutVars>
          <dgm:chPref val="3"/>
        </dgm:presLayoutVars>
      </dgm:prSet>
      <dgm:spPr/>
    </dgm:pt>
    <dgm:pt modelId="{169127E6-A95B-1C42-BA35-2B3E872F3A38}" type="pres">
      <dgm:prSet presAssocID="{F8708E48-0CA7-4E9C-9FBC-1C279D9D7862}" presName="hierChild2" presStyleCnt="0"/>
      <dgm:spPr/>
    </dgm:pt>
  </dgm:ptLst>
  <dgm:cxnLst>
    <dgm:cxn modelId="{17EBDCAE-7060-A048-B8FF-FBA97F2A3E80}" type="presOf" srcId="{F8708E48-0CA7-4E9C-9FBC-1C279D9D7862}" destId="{7308AA49-C688-2542-8937-928CA5C4CAD8}" srcOrd="0" destOrd="0" presId="urn:microsoft.com/office/officeart/2005/8/layout/hierarchy1"/>
    <dgm:cxn modelId="{06EB20AF-218B-9A44-B792-CBE000248AB2}" type="presOf" srcId="{C25C858F-1356-4778-B804-91BE3F56F63E}" destId="{461F509C-599B-714F-A07A-0B65515A7759}" srcOrd="0" destOrd="0" presId="urn:microsoft.com/office/officeart/2005/8/layout/hierarchy1"/>
    <dgm:cxn modelId="{2DF315B2-52FD-C240-8851-CE6C90F23CAD}" type="presOf" srcId="{86E8D0F8-5170-4D30-B941-5270057EB1AA}" destId="{7B8CE1B9-60D4-3944-8F37-E3EF0095F7DC}" srcOrd="0" destOrd="0" presId="urn:microsoft.com/office/officeart/2005/8/layout/hierarchy1"/>
    <dgm:cxn modelId="{E3F69CEB-2BC4-4848-BB16-8042D435575E}" srcId="{86E8D0F8-5170-4D30-B941-5270057EB1AA}" destId="{C25C858F-1356-4778-B804-91BE3F56F63E}" srcOrd="0" destOrd="0" parTransId="{574960EE-0A4B-46F0-9F1E-56881CC55A99}" sibTransId="{9D31DF44-0D1F-45CD-8305-B8D8CAEBE675}"/>
    <dgm:cxn modelId="{E2DA06F0-8A49-494C-AE85-7DE9E486DC54}" srcId="{86E8D0F8-5170-4D30-B941-5270057EB1AA}" destId="{F8708E48-0CA7-4E9C-9FBC-1C279D9D7862}" srcOrd="1" destOrd="0" parTransId="{C6A436E8-97AE-4159-88BD-A6A024230E3C}" sibTransId="{882651C5-4B0E-415E-BFE7-FA3D74DB1C68}"/>
    <dgm:cxn modelId="{A7B2A5F8-4A10-0F49-83BA-96CEA23767E2}" type="presParOf" srcId="{7B8CE1B9-60D4-3944-8F37-E3EF0095F7DC}" destId="{5C19852B-22F6-6F45-888C-C7403CDB054D}" srcOrd="0" destOrd="0" presId="urn:microsoft.com/office/officeart/2005/8/layout/hierarchy1"/>
    <dgm:cxn modelId="{34776E07-E9E5-4544-B5DB-D3A10FC615D8}" type="presParOf" srcId="{5C19852B-22F6-6F45-888C-C7403CDB054D}" destId="{87F61C99-9075-7E47-BB2A-A73899ED64BD}" srcOrd="0" destOrd="0" presId="urn:microsoft.com/office/officeart/2005/8/layout/hierarchy1"/>
    <dgm:cxn modelId="{AEE1D2E9-8D44-4448-ABE4-EE711AAB1E3A}" type="presParOf" srcId="{87F61C99-9075-7E47-BB2A-A73899ED64BD}" destId="{E6FF08EE-42B1-DF4A-9AC3-536B8AB0AF77}" srcOrd="0" destOrd="0" presId="urn:microsoft.com/office/officeart/2005/8/layout/hierarchy1"/>
    <dgm:cxn modelId="{9BB29546-6222-A144-8168-F752CF4B9612}" type="presParOf" srcId="{87F61C99-9075-7E47-BB2A-A73899ED64BD}" destId="{461F509C-599B-714F-A07A-0B65515A7759}" srcOrd="1" destOrd="0" presId="urn:microsoft.com/office/officeart/2005/8/layout/hierarchy1"/>
    <dgm:cxn modelId="{179DE50B-BE52-214B-851B-E1F75E04D4D4}" type="presParOf" srcId="{5C19852B-22F6-6F45-888C-C7403CDB054D}" destId="{ACB9CD48-AF18-F14A-9769-99987C79DE20}" srcOrd="1" destOrd="0" presId="urn:microsoft.com/office/officeart/2005/8/layout/hierarchy1"/>
    <dgm:cxn modelId="{ABD4BF54-802C-4049-86D0-4BBA5109B400}" type="presParOf" srcId="{7B8CE1B9-60D4-3944-8F37-E3EF0095F7DC}" destId="{0C917FA3-90AC-544A-95D0-08E3DDFA4024}" srcOrd="1" destOrd="0" presId="urn:microsoft.com/office/officeart/2005/8/layout/hierarchy1"/>
    <dgm:cxn modelId="{CC7DDA3D-5B4A-8E4C-B0FA-2495EADBF8E2}" type="presParOf" srcId="{0C917FA3-90AC-544A-95D0-08E3DDFA4024}" destId="{807EA1F9-D518-1E4A-9A01-B41F9DA9BA28}" srcOrd="0" destOrd="0" presId="urn:microsoft.com/office/officeart/2005/8/layout/hierarchy1"/>
    <dgm:cxn modelId="{154284EE-ADF9-5344-A14B-E11065E45A34}" type="presParOf" srcId="{807EA1F9-D518-1E4A-9A01-B41F9DA9BA28}" destId="{BC5D8233-6381-594D-9FF3-14D9C107380F}" srcOrd="0" destOrd="0" presId="urn:microsoft.com/office/officeart/2005/8/layout/hierarchy1"/>
    <dgm:cxn modelId="{8EF506B7-DEC4-8A48-83EF-2FD69B4C71A6}" type="presParOf" srcId="{807EA1F9-D518-1E4A-9A01-B41F9DA9BA28}" destId="{7308AA49-C688-2542-8937-928CA5C4CAD8}" srcOrd="1" destOrd="0" presId="urn:microsoft.com/office/officeart/2005/8/layout/hierarchy1"/>
    <dgm:cxn modelId="{510E216E-09BE-B446-AC72-E92039AC3037}" type="presParOf" srcId="{0C917FA3-90AC-544A-95D0-08E3DDFA4024}" destId="{169127E6-A95B-1C42-BA35-2B3E872F3A3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3C1577-7F17-934C-B11B-FE7392D681B2}">
      <dsp:nvSpPr>
        <dsp:cNvPr id="0" name=""/>
        <dsp:cNvSpPr/>
      </dsp:nvSpPr>
      <dsp:spPr>
        <a:xfrm>
          <a:off x="0" y="294781"/>
          <a:ext cx="10515600" cy="1370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500" kern="1200"/>
            <a:t>Valutazione di Impatto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500" kern="1200"/>
            <a:t>Investimento formativo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500" kern="1200"/>
            <a:t>Rilevazioni del fenomeno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500" kern="1200"/>
            <a:t>Individuazioni strategie e priorità</a:t>
          </a:r>
          <a:endParaRPr lang="en-US" sz="1500" kern="1200"/>
        </a:p>
      </dsp:txBody>
      <dsp:txXfrm>
        <a:off x="0" y="294781"/>
        <a:ext cx="10515600" cy="1370250"/>
      </dsp:txXfrm>
    </dsp:sp>
    <dsp:sp modelId="{4183E091-014E-7D4E-9C77-3560F4E9E67A}">
      <dsp:nvSpPr>
        <dsp:cNvPr id="0" name=""/>
        <dsp:cNvSpPr/>
      </dsp:nvSpPr>
      <dsp:spPr>
        <a:xfrm>
          <a:off x="525780" y="73381"/>
          <a:ext cx="7360920" cy="442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/>
            <a:t>Percorso di CO-PROGRAMMAZIONE </a:t>
          </a:r>
          <a:endParaRPr lang="en-US" sz="1500" kern="1200"/>
        </a:p>
      </dsp:txBody>
      <dsp:txXfrm>
        <a:off x="547396" y="94997"/>
        <a:ext cx="7317688" cy="399568"/>
      </dsp:txXfrm>
    </dsp:sp>
    <dsp:sp modelId="{D5CA766E-3C69-4343-B232-A4AEF7CA30E8}">
      <dsp:nvSpPr>
        <dsp:cNvPr id="0" name=""/>
        <dsp:cNvSpPr/>
      </dsp:nvSpPr>
      <dsp:spPr>
        <a:xfrm>
          <a:off x="0" y="1967431"/>
          <a:ext cx="10515600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500" kern="1200"/>
            <a:t>Avviso pubblico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500" kern="1200"/>
            <a:t>Tavoli di coprogettazione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500" kern="1200"/>
            <a:t>Definizione di un Progetto Unitario</a:t>
          </a:r>
          <a:endParaRPr lang="en-US" sz="1500" kern="1200"/>
        </a:p>
      </dsp:txBody>
      <dsp:txXfrm>
        <a:off x="0" y="1967431"/>
        <a:ext cx="10515600" cy="1134000"/>
      </dsp:txXfrm>
    </dsp:sp>
    <dsp:sp modelId="{F815B122-1D20-854A-BDB6-13377F5ACEEF}">
      <dsp:nvSpPr>
        <dsp:cNvPr id="0" name=""/>
        <dsp:cNvSpPr/>
      </dsp:nvSpPr>
      <dsp:spPr>
        <a:xfrm>
          <a:off x="525780" y="1746031"/>
          <a:ext cx="7360920" cy="442800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/>
            <a:t>Percorso di CO-PROGETTAZIONE</a:t>
          </a:r>
          <a:endParaRPr lang="en-US" sz="1500" kern="1200"/>
        </a:p>
      </dsp:txBody>
      <dsp:txXfrm>
        <a:off x="547396" y="1767647"/>
        <a:ext cx="7317688" cy="399568"/>
      </dsp:txXfrm>
    </dsp:sp>
    <dsp:sp modelId="{4C6EB5E8-3A90-F144-9C00-8C0BDA2B4942}">
      <dsp:nvSpPr>
        <dsp:cNvPr id="0" name=""/>
        <dsp:cNvSpPr/>
      </dsp:nvSpPr>
      <dsp:spPr>
        <a:xfrm>
          <a:off x="0" y="3403831"/>
          <a:ext cx="10515600" cy="874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12420" rIns="816127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500" kern="1200"/>
            <a:t>Definizione di un accordo di collaborazione/convenzione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500" kern="1200"/>
            <a:t>Attivazione delle diverse linee di sviluppo progettuale </a:t>
          </a:r>
          <a:endParaRPr lang="en-US" sz="1500" kern="1200"/>
        </a:p>
      </dsp:txBody>
      <dsp:txXfrm>
        <a:off x="0" y="3403831"/>
        <a:ext cx="10515600" cy="874125"/>
      </dsp:txXfrm>
    </dsp:sp>
    <dsp:sp modelId="{6C08F49F-2E7F-844A-9FC1-14091033D33A}">
      <dsp:nvSpPr>
        <dsp:cNvPr id="0" name=""/>
        <dsp:cNvSpPr/>
      </dsp:nvSpPr>
      <dsp:spPr>
        <a:xfrm>
          <a:off x="525780" y="3182431"/>
          <a:ext cx="7360920" cy="44280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/>
            <a:t>Avvio PARTENARIATO </a:t>
          </a:r>
          <a:endParaRPr lang="en-US" sz="1500" kern="1200"/>
        </a:p>
      </dsp:txBody>
      <dsp:txXfrm>
        <a:off x="547396" y="3204047"/>
        <a:ext cx="7317688" cy="3995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9E4A87-76F8-4749-8D08-3DE2B02D5807}">
      <dsp:nvSpPr>
        <dsp:cNvPr id="0" name=""/>
        <dsp:cNvSpPr/>
      </dsp:nvSpPr>
      <dsp:spPr>
        <a:xfrm>
          <a:off x="0" y="4200"/>
          <a:ext cx="9825842" cy="124573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7E1C85-521F-4995-9678-528F245A49C2}">
      <dsp:nvSpPr>
        <dsp:cNvPr id="0" name=""/>
        <dsp:cNvSpPr/>
      </dsp:nvSpPr>
      <dsp:spPr>
        <a:xfrm>
          <a:off x="376835" y="284491"/>
          <a:ext cx="685824" cy="6851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1867CD8-3FC2-4E01-9885-621084683048}">
      <dsp:nvSpPr>
        <dsp:cNvPr id="0" name=""/>
        <dsp:cNvSpPr/>
      </dsp:nvSpPr>
      <dsp:spPr>
        <a:xfrm>
          <a:off x="1439495" y="4200"/>
          <a:ext cx="8271866" cy="1246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969" tIns="131969" rIns="131969" bIns="131969" numCol="1" spcCol="1270" anchor="ctr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600" kern="1200" dirty="0" err="1"/>
            <a:t>Diurnato</a:t>
          </a:r>
          <a:r>
            <a:rPr lang="it-IT" sz="3600" kern="1200" dirty="0"/>
            <a:t> -Stazione di Posta €.1.710.000,00</a:t>
          </a:r>
          <a:endParaRPr lang="en-US" sz="3600" kern="1200" dirty="0"/>
        </a:p>
      </dsp:txBody>
      <dsp:txXfrm>
        <a:off x="1439495" y="4200"/>
        <a:ext cx="8271866" cy="1246954"/>
      </dsp:txXfrm>
    </dsp:sp>
    <dsp:sp modelId="{B1721015-2576-489E-87E5-A42C8D7EE9D9}">
      <dsp:nvSpPr>
        <dsp:cNvPr id="0" name=""/>
        <dsp:cNvSpPr/>
      </dsp:nvSpPr>
      <dsp:spPr>
        <a:xfrm>
          <a:off x="0" y="1528255"/>
          <a:ext cx="9825842" cy="124573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8B06EE-A555-41ED-8E12-C30C037A3C35}">
      <dsp:nvSpPr>
        <dsp:cNvPr id="0" name=""/>
        <dsp:cNvSpPr/>
      </dsp:nvSpPr>
      <dsp:spPr>
        <a:xfrm>
          <a:off x="376835" y="1808546"/>
          <a:ext cx="685824" cy="68515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4C8866B-D1D7-48FF-A888-7F0AAACC0997}">
      <dsp:nvSpPr>
        <dsp:cNvPr id="0" name=""/>
        <dsp:cNvSpPr/>
      </dsp:nvSpPr>
      <dsp:spPr>
        <a:xfrm>
          <a:off x="1439495" y="1528255"/>
          <a:ext cx="8271866" cy="1246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969" tIns="131969" rIns="131969" bIns="131969" numCol="1" spcCol="1270" anchor="ctr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600" kern="1200" dirty="0"/>
            <a:t>Unità di contatto – Rete Unità Mobili </a:t>
          </a:r>
        </a:p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600" kern="1200" dirty="0"/>
            <a:t>€. 820.000,00</a:t>
          </a:r>
          <a:endParaRPr lang="en-US" sz="3600" kern="1200" dirty="0"/>
        </a:p>
      </dsp:txBody>
      <dsp:txXfrm>
        <a:off x="1439495" y="1528255"/>
        <a:ext cx="8271866" cy="1246954"/>
      </dsp:txXfrm>
    </dsp:sp>
    <dsp:sp modelId="{F06BFBEF-0DC3-461E-A192-36F4891DC23D}">
      <dsp:nvSpPr>
        <dsp:cNvPr id="0" name=""/>
        <dsp:cNvSpPr/>
      </dsp:nvSpPr>
      <dsp:spPr>
        <a:xfrm>
          <a:off x="0" y="3052310"/>
          <a:ext cx="9825842" cy="124573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A8CD83-FB02-4699-BA09-5DDF1A20226E}">
      <dsp:nvSpPr>
        <dsp:cNvPr id="0" name=""/>
        <dsp:cNvSpPr/>
      </dsp:nvSpPr>
      <dsp:spPr>
        <a:xfrm>
          <a:off x="376835" y="3332601"/>
          <a:ext cx="685824" cy="68515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5B58BA1-6EAA-4BF6-A739-AE4EDC09F419}">
      <dsp:nvSpPr>
        <dsp:cNvPr id="0" name=""/>
        <dsp:cNvSpPr/>
      </dsp:nvSpPr>
      <dsp:spPr>
        <a:xfrm>
          <a:off x="1439495" y="3052310"/>
          <a:ext cx="8271866" cy="1246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969" tIns="131969" rIns="131969" bIns="131969" numCol="1" spcCol="1270" anchor="ctr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600" kern="1200" dirty="0"/>
            <a:t>Azioni emergenziali – Piccolo Rifugio</a:t>
          </a:r>
        </a:p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600" kern="1200" dirty="0"/>
            <a:t>€. 686.000,00</a:t>
          </a:r>
          <a:endParaRPr lang="en-US" sz="3600" kern="1200" dirty="0"/>
        </a:p>
      </dsp:txBody>
      <dsp:txXfrm>
        <a:off x="1439495" y="3052310"/>
        <a:ext cx="8271866" cy="12469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3DE3C1-1493-FC46-87A9-6EC34A05F0D3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7BA29F-328A-524F-A6D1-57B60B21BDF8}">
      <dsp:nvSpPr>
        <dsp:cNvPr id="0" name=""/>
        <dsp:cNvSpPr/>
      </dsp:nvSpPr>
      <dsp:spPr>
        <a:xfrm>
          <a:off x="0" y="212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kern="1200" dirty="0"/>
            <a:t>Ordinaria – Aldini e Barabino €.1.710.000,00</a:t>
          </a:r>
          <a:endParaRPr lang="en-US" sz="4000" kern="1200" dirty="0"/>
        </a:p>
      </dsp:txBody>
      <dsp:txXfrm>
        <a:off x="0" y="2124"/>
        <a:ext cx="10515600" cy="1449029"/>
      </dsp:txXfrm>
    </dsp:sp>
    <dsp:sp modelId="{6948267B-0218-0944-BFE7-44E311937EA4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accent5">
              <a:hueOff val="-6076075"/>
              <a:satOff val="-413"/>
              <a:lumOff val="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F30AE2-8711-BA45-9417-446F36D65195}">
      <dsp:nvSpPr>
        <dsp:cNvPr id="0" name=""/>
        <dsp:cNvSpPr/>
      </dsp:nvSpPr>
      <dsp:spPr>
        <a:xfrm>
          <a:off x="0" y="145115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kern="1200" dirty="0"/>
            <a:t>Strutture ETS – €. 1.432.600,00</a:t>
          </a:r>
          <a:endParaRPr lang="en-US" sz="4000" kern="1200" dirty="0"/>
        </a:p>
      </dsp:txBody>
      <dsp:txXfrm>
        <a:off x="0" y="1451154"/>
        <a:ext cx="10515600" cy="1449029"/>
      </dsp:txXfrm>
    </dsp:sp>
    <dsp:sp modelId="{EA7A614C-077B-C34C-B2AF-1420C2C4FA81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48014D-7F35-5F42-955B-4D5C285B68D6}">
      <dsp:nvSpPr>
        <dsp:cNvPr id="0" name=""/>
        <dsp:cNvSpPr/>
      </dsp:nvSpPr>
      <dsp:spPr>
        <a:xfrm>
          <a:off x="0" y="2900183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kern="1200" dirty="0"/>
            <a:t>Sistema accoglienza ROM 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600" kern="1200" dirty="0"/>
            <a:t>CAA – €. 1.560.000,00; Appartamenti €. 645.000,00</a:t>
          </a:r>
        </a:p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			</a:t>
          </a:r>
        </a:p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		</a:t>
          </a:r>
          <a:endParaRPr lang="en-US" sz="2300" kern="1200" dirty="0"/>
        </a:p>
      </dsp:txBody>
      <dsp:txXfrm>
        <a:off x="0" y="2900183"/>
        <a:ext cx="10515600" cy="14490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E46DFB-9242-0A4A-87BB-6E232640514B}">
      <dsp:nvSpPr>
        <dsp:cNvPr id="0" name=""/>
        <dsp:cNvSpPr/>
      </dsp:nvSpPr>
      <dsp:spPr>
        <a:xfrm>
          <a:off x="0" y="144189"/>
          <a:ext cx="10515600" cy="933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800" kern="1200"/>
            <a:t>Sammartini – €.3.470.000,00</a:t>
          </a:r>
          <a:endParaRPr lang="en-US" sz="3800" kern="1200"/>
        </a:p>
      </dsp:txBody>
      <dsp:txXfrm>
        <a:off x="45578" y="189767"/>
        <a:ext cx="10424444" cy="842504"/>
      </dsp:txXfrm>
    </dsp:sp>
    <dsp:sp modelId="{86FC4B64-36EE-0440-B286-94EB2FEEEF55}">
      <dsp:nvSpPr>
        <dsp:cNvPr id="0" name=""/>
        <dsp:cNvSpPr/>
      </dsp:nvSpPr>
      <dsp:spPr>
        <a:xfrm>
          <a:off x="0" y="1187289"/>
          <a:ext cx="10515600" cy="933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800" kern="1200"/>
            <a:t>Unità Mobile Sammartini– €. 690.000,00</a:t>
          </a:r>
          <a:endParaRPr lang="en-US" sz="3800" kern="1200"/>
        </a:p>
      </dsp:txBody>
      <dsp:txXfrm>
        <a:off x="45578" y="1232867"/>
        <a:ext cx="10424444" cy="842504"/>
      </dsp:txXfrm>
    </dsp:sp>
    <dsp:sp modelId="{4A41890B-03DD-AF4D-BF09-9C66328659C3}">
      <dsp:nvSpPr>
        <dsp:cNvPr id="0" name=""/>
        <dsp:cNvSpPr/>
      </dsp:nvSpPr>
      <dsp:spPr>
        <a:xfrm>
          <a:off x="0" y="2230389"/>
          <a:ext cx="10515600" cy="933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800" kern="1200"/>
            <a:t>Educativa di Strada - €.260.000,00		</a:t>
          </a:r>
        </a:p>
      </dsp:txBody>
      <dsp:txXfrm>
        <a:off x="45578" y="2275967"/>
        <a:ext cx="10424444" cy="842504"/>
      </dsp:txXfrm>
    </dsp:sp>
    <dsp:sp modelId="{5EEBFBCC-4952-434A-ACFA-187EA7574318}">
      <dsp:nvSpPr>
        <dsp:cNvPr id="0" name=""/>
        <dsp:cNvSpPr/>
      </dsp:nvSpPr>
      <dsp:spPr>
        <a:xfrm>
          <a:off x="0" y="3273489"/>
          <a:ext cx="10515600" cy="933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800" kern="1200" dirty="0"/>
            <a:t>Ortles – €.1.850.000,00</a:t>
          </a:r>
        </a:p>
      </dsp:txBody>
      <dsp:txXfrm>
        <a:off x="45578" y="3319067"/>
        <a:ext cx="10424444" cy="8425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EF68D0-FF8D-B246-87BE-17C45D91172C}">
      <dsp:nvSpPr>
        <dsp:cNvPr id="0" name=""/>
        <dsp:cNvSpPr/>
      </dsp:nvSpPr>
      <dsp:spPr>
        <a:xfrm>
          <a:off x="0" y="32228"/>
          <a:ext cx="10515600" cy="20685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5200" kern="1200" dirty="0"/>
            <a:t>Misure di accompagnamento – €.438.348,71</a:t>
          </a:r>
          <a:endParaRPr lang="en-US" sz="5200" kern="1200" dirty="0"/>
        </a:p>
      </dsp:txBody>
      <dsp:txXfrm>
        <a:off x="100979" y="133207"/>
        <a:ext cx="10313642" cy="1866602"/>
      </dsp:txXfrm>
    </dsp:sp>
    <dsp:sp modelId="{66D1FF78-4BC4-B14C-87AD-E58A222696BD}">
      <dsp:nvSpPr>
        <dsp:cNvPr id="0" name=""/>
        <dsp:cNvSpPr/>
      </dsp:nvSpPr>
      <dsp:spPr>
        <a:xfrm>
          <a:off x="0" y="2250549"/>
          <a:ext cx="10515600" cy="20685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5200" kern="1200" dirty="0"/>
            <a:t>Beni – €. 6.700.473,17	</a:t>
          </a:r>
          <a:endParaRPr lang="en-US" sz="5200" kern="1200" dirty="0"/>
        </a:p>
      </dsp:txBody>
      <dsp:txXfrm>
        <a:off x="100979" y="2351528"/>
        <a:ext cx="10313642" cy="18666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FF08EE-42B1-DF4A-9AC3-536B8AB0AF77}">
      <dsp:nvSpPr>
        <dsp:cNvPr id="0" name=""/>
        <dsp:cNvSpPr/>
      </dsp:nvSpPr>
      <dsp:spPr>
        <a:xfrm>
          <a:off x="1283" y="507350"/>
          <a:ext cx="4505585" cy="28610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61F509C-599B-714F-A07A-0B65515A7759}">
      <dsp:nvSpPr>
        <dsp:cNvPr id="0" name=""/>
        <dsp:cNvSpPr/>
      </dsp:nvSpPr>
      <dsp:spPr>
        <a:xfrm>
          <a:off x="501904" y="982940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600" kern="1200" dirty="0"/>
            <a:t>Formazione, Rilevazione, VIS, Azione culturale </a:t>
          </a:r>
          <a:r>
            <a:rPr lang="it-IT" sz="4200" kern="1200" dirty="0"/>
            <a:t>€.450.000,00</a:t>
          </a:r>
          <a:endParaRPr lang="en-US" sz="4200" kern="1200" dirty="0"/>
        </a:p>
      </dsp:txBody>
      <dsp:txXfrm>
        <a:off x="585701" y="1066737"/>
        <a:ext cx="4337991" cy="2693452"/>
      </dsp:txXfrm>
    </dsp:sp>
    <dsp:sp modelId="{BC5D8233-6381-594D-9FF3-14D9C107380F}">
      <dsp:nvSpPr>
        <dsp:cNvPr id="0" name=""/>
        <dsp:cNvSpPr/>
      </dsp:nvSpPr>
      <dsp:spPr>
        <a:xfrm>
          <a:off x="5508110" y="507350"/>
          <a:ext cx="4505585" cy="28610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08AA49-C688-2542-8937-928CA5C4CAD8}">
      <dsp:nvSpPr>
        <dsp:cNvPr id="0" name=""/>
        <dsp:cNvSpPr/>
      </dsp:nvSpPr>
      <dsp:spPr>
        <a:xfrm>
          <a:off x="6008730" y="982940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kern="1200" dirty="0"/>
            <a:t>PM e FO 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kern="1200" dirty="0"/>
            <a:t> €. 280.000,00</a:t>
          </a:r>
          <a:r>
            <a:rPr lang="it-IT" sz="4800" kern="1200" dirty="0"/>
            <a:t>	</a:t>
          </a:r>
          <a:endParaRPr lang="en-US" sz="4800" kern="1200" dirty="0"/>
        </a:p>
      </dsp:txBody>
      <dsp:txXfrm>
        <a:off x="6092527" y="1066737"/>
        <a:ext cx="4337991" cy="26934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D21BA-50C8-8A47-AB8D-1BE175217FEF}" type="datetimeFigureOut">
              <a:rPr lang="it-IT" smtClean="0"/>
              <a:t>22/04/2025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6CFFA-DC55-D446-B84A-3686B88978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8590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D6CFFA-DC55-D446-B84A-3686B889783B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1677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69108-2956-CB85-9D65-9A722EF11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E3BDE4D5-D837-4704-E327-EDF3320FD0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A8EA9611-E408-03A4-6630-FF5E4A7E8D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16FC7FF-DB09-1F4E-B79E-2E0EB14D0C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D6CFFA-DC55-D446-B84A-3686B889783B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1073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6CD47-9C42-AA16-69B4-9D7A17750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0F48D2CE-503D-0936-DB89-B6C4A31833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8BA04783-D491-2526-4EDE-77C9A792FA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B690D39-3E48-6465-02E1-F7456BAA8A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D6CFFA-DC55-D446-B84A-3686B889783B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0160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170FF-AF20-6723-F192-1CFB01EF8E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E3C4F9E-EFF4-B52A-9928-9BAB1E5070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6C37589-CB8D-F3F5-CCCC-B87BF7B5CB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D6F4145-C3DF-78DC-48D4-BA594F46CC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D6CFFA-DC55-D446-B84A-3686B889783B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45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771CC-9057-3FD3-C231-F1FEE06AA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831CFD26-1B61-1809-95CD-A3D64146B1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5F729B07-707E-07A1-5805-4F1E72D550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E6AA8A1-6B53-894F-6684-0F7F76CD37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D6CFFA-DC55-D446-B84A-3686B889783B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0555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6C5E0F-48B4-A4B7-4912-F3CD499FFE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E30CD2A-F495-DF67-3261-B4AA06F6CF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550750-60BB-5270-159E-8884D39EF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2EC5-09DE-9F4D-B2B2-B266CDB556CA}" type="datetimeFigureOut">
              <a:rPr lang="it-IT" smtClean="0"/>
              <a:t>22/04/2025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CEA5C8E-16C9-EA9C-5569-AF683BE83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D38ED8-1955-DF37-7BA4-360EBD1B9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808D-5B37-2A49-9F40-9874800A57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495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57C3B1-F9CA-75BD-6F2A-49AEEC93B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709F29C-13B9-F135-FB1E-1DA51AE6D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CAD006-79F4-F81C-E8AF-7D0A7D7BA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2EC5-09DE-9F4D-B2B2-B266CDB556CA}" type="datetimeFigureOut">
              <a:rPr lang="it-IT" smtClean="0"/>
              <a:t>22/04/2025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1148A6-73B6-708C-C921-DE5E36078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84EB0E-32C6-3E0F-015A-8E5FC285B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808D-5B37-2A49-9F40-9874800A57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4333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36665EC-5E3B-D026-10AC-9F1D3B4C01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5603B74-3912-0678-2A48-CE76697116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F8E5F0E-2624-1A9A-3F6C-0D2C01A7E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2EC5-09DE-9F4D-B2B2-B266CDB556CA}" type="datetimeFigureOut">
              <a:rPr lang="it-IT" smtClean="0"/>
              <a:t>22/04/2025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F00564-E820-B6D2-61F3-749443FC6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D2E609-B1FA-C423-F28D-3E7C90FFC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808D-5B37-2A49-9F40-9874800A57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3913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50C0E9-A96E-D2BF-79D7-8C10C2853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1C1EFC-CFFF-594C-C8B4-AF50532D2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80B726B-1534-944B-2F43-E720114AA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2EC5-09DE-9F4D-B2B2-B266CDB556CA}" type="datetimeFigureOut">
              <a:rPr lang="it-IT" smtClean="0"/>
              <a:t>22/04/2025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C5EBEE8-68C0-14F1-9C33-DFFC32675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4FA50D1-CA34-CE1B-FA68-EA3021943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808D-5B37-2A49-9F40-9874800A57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5334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B980AB-0AA9-4A44-D136-48D6F84E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EF9E2E2-C068-C69C-0097-E05ABED5CB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77579B6-70BA-3D48-7ED7-879095AA0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2EC5-09DE-9F4D-B2B2-B266CDB556CA}" type="datetimeFigureOut">
              <a:rPr lang="it-IT" smtClean="0"/>
              <a:t>22/04/2025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957A6C-3CC0-420E-1245-BBBDC3755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A88B19-3B8C-83EC-1711-C74C29F5F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808D-5B37-2A49-9F40-9874800A57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353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69A09D-A785-0491-FD61-9908BEA2D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1DA07F-779A-4E38-DF39-EEEEAEB5FC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BB62783-EAD9-4331-49FD-9654D3DCA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72EB137-C52B-119A-970B-B9E9944DC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2EC5-09DE-9F4D-B2B2-B266CDB556CA}" type="datetimeFigureOut">
              <a:rPr lang="it-IT" smtClean="0"/>
              <a:t>22/04/2025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60923B6-7CB0-BD79-B355-50B810176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C4473E7-A145-B82D-CBB0-594BBF2EB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808D-5B37-2A49-9F40-9874800A57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6730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2DE605-45C3-40CF-34A2-85118EF85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8CA79BB-15CE-AF19-8B8F-48017EC7E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E8A3E02-A8CE-E9FC-57DF-5BEE3A09DD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7E9D048-E75A-630A-3C7E-2D8A102FA3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300E3F7-043E-C546-3AA6-4220900DE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0E1BA6B-BCBD-0AEC-7BDE-894A3ADEC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2EC5-09DE-9F4D-B2B2-B266CDB556CA}" type="datetimeFigureOut">
              <a:rPr lang="it-IT" smtClean="0"/>
              <a:t>22/04/2025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E11AB5-722F-2DF4-F7BD-BD2866AA7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CD1E9AF-65CC-A936-EFD6-B8AE4B55D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808D-5B37-2A49-9F40-9874800A57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7470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9844C8-AB5B-EEEC-622B-38CCEC5F5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1ED1D34-6144-7450-5618-2D9CC9311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2EC5-09DE-9F4D-B2B2-B266CDB556CA}" type="datetimeFigureOut">
              <a:rPr lang="it-IT" smtClean="0"/>
              <a:t>22/04/2025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1380602-C880-CD07-8D57-1E33320A4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673AD7B-E351-917E-C1FE-6C76ADDCE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808D-5B37-2A49-9F40-9874800A57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7364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7D4BF1C-FA78-627A-8886-945F22DA7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2EC5-09DE-9F4D-B2B2-B266CDB556CA}" type="datetimeFigureOut">
              <a:rPr lang="it-IT" smtClean="0"/>
              <a:t>22/04/2025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06D089A-C864-B80F-DC43-281082722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50653BE-9BDC-A460-E368-EDF4D1921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808D-5B37-2A49-9F40-9874800A57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550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6861E4-8D9E-23C3-610E-8953FB5F3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2B6B40-9872-05DB-E4CE-E276B5088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D78ACE9-F060-E34E-991B-A8A36D5AD1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3591E9C-B0CB-A2CA-92F6-26DC6390A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2EC5-09DE-9F4D-B2B2-B266CDB556CA}" type="datetimeFigureOut">
              <a:rPr lang="it-IT" smtClean="0"/>
              <a:t>22/04/2025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761D4D-D39D-CA27-C524-FEDEA6D03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161DD90-238F-DA26-91A3-D60B5EF32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808D-5B37-2A49-9F40-9874800A57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947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B0255E-FB88-938A-4A2B-6991383BC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3999CE1-9E76-21B0-0EAC-C3B3856326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91C1712-8A4A-7397-858F-345953D0D9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BA632EF-66C6-4890-1BB6-F4A031E17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E2EC5-09DE-9F4D-B2B2-B266CDB556CA}" type="datetimeFigureOut">
              <a:rPr lang="it-IT" smtClean="0"/>
              <a:t>22/04/2025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559226-61DA-E10E-ABA7-00131B1ED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5AE42C4-E70C-8838-1D2B-876D29A82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1808D-5B37-2A49-9F40-9874800A57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2967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8626D87-D804-A4BF-2646-F174DF47E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5D5F0A3-0ABB-A608-6CE7-1F9AADBA0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78844E0-EF47-BE63-19F6-2203721566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DE2EC5-09DE-9F4D-B2B2-B266CDB556CA}" type="datetimeFigureOut">
              <a:rPr lang="it-IT" smtClean="0"/>
              <a:t>22/04/2025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D8F103-1AA7-92D3-7407-6562E8BBA0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7AAA7A-351A-721C-AE45-222D604FA8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31808D-5B37-2A49-9F40-9874800A57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01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0.jpe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0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0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Relationship Id="rId9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0.jpe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8F4F863E-854F-A5DF-8D23-2B634EEE77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304" y="1552996"/>
            <a:ext cx="8113314" cy="1345875"/>
          </a:xfrm>
          <a:prstGeom prst="rect">
            <a:avLst/>
          </a:prstGeom>
        </p:spPr>
      </p:pic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51A8C88-E2BD-FA97-EDE6-07DB06CFBB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9304" y="3429000"/>
            <a:ext cx="8921672" cy="1713305"/>
          </a:xfrm>
        </p:spPr>
        <p:txBody>
          <a:bodyPr anchor="b">
            <a:normAutofit/>
          </a:bodyPr>
          <a:lstStyle/>
          <a:p>
            <a:pPr algn="l"/>
            <a:r>
              <a:rPr lang="it-IT" sz="8000" dirty="0"/>
              <a:t>Progetto </a:t>
            </a:r>
            <a:r>
              <a:rPr lang="it-IT" sz="8000" dirty="0" err="1"/>
              <a:t>INtegra</a:t>
            </a:r>
            <a:endParaRPr lang="it-IT" sz="8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CC07C9A-6BF3-9DFE-298D-8491327DDB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9302" y="5142306"/>
            <a:ext cx="7731129" cy="727154"/>
          </a:xfrm>
        </p:spPr>
        <p:txBody>
          <a:bodyPr anchor="t">
            <a:normAutofit fontScale="77500" lnSpcReduction="20000"/>
          </a:bodyPr>
          <a:lstStyle/>
          <a:p>
            <a:pPr algn="r"/>
            <a:r>
              <a:rPr lang="it-IT" dirty="0"/>
              <a:t>Finalizzato all’inclusione sociale delle persone a rischio di grave marginalità sociale e al contrasto della condizione di senza dimora  Periodo di attuazione 2024-2029</a:t>
            </a:r>
          </a:p>
        </p:txBody>
      </p:sp>
      <p:sp>
        <p:nvSpPr>
          <p:cNvPr id="6" name="Freeform 7">
            <a:extLst>
              <a:ext uri="{FF2B5EF4-FFF2-40B4-BE49-F238E27FC236}">
                <a16:creationId xmlns:a16="http://schemas.microsoft.com/office/drawing/2014/main" id="{C4147AEC-05CA-C3AB-2564-AFFE85C5496E}"/>
              </a:ext>
            </a:extLst>
          </p:cNvPr>
          <p:cNvSpPr/>
          <p:nvPr/>
        </p:nvSpPr>
        <p:spPr>
          <a:xfrm>
            <a:off x="9402618" y="1438416"/>
            <a:ext cx="2048168" cy="1075340"/>
          </a:xfrm>
          <a:custGeom>
            <a:avLst/>
            <a:gdLst/>
            <a:ahLst/>
            <a:cxnLst/>
            <a:rect l="l" t="t" r="r" b="b"/>
            <a:pathLst>
              <a:path w="1727547" h="846837">
                <a:moveTo>
                  <a:pt x="0" y="0"/>
                </a:moveTo>
                <a:lnTo>
                  <a:pt x="1727547" y="0"/>
                </a:lnTo>
                <a:lnTo>
                  <a:pt x="1727547" y="846837"/>
                </a:lnTo>
                <a:lnTo>
                  <a:pt x="0" y="8468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0228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BC2036-3B24-5EA7-0470-4195BA3F3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mmagine che contiene blu, Policromia, schermata, Verde acqua&#10;&#10;Il contenuto generato dall'IA potrebbe non essere corretto.">
            <a:extLst>
              <a:ext uri="{FF2B5EF4-FFF2-40B4-BE49-F238E27FC236}">
                <a16:creationId xmlns:a16="http://schemas.microsoft.com/office/drawing/2014/main" id="{8E374011-E742-A59A-B74B-602B4427517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3391" r="90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94F1776-0BC7-54EA-6401-EE87556B0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 dirty="0"/>
              <a:t>AREA 4 – AZIONI DI SISTEMA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DE4FF0B7-B3AD-F39C-0B04-4FEB1472A7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301298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Freeform 7">
            <a:extLst>
              <a:ext uri="{FF2B5EF4-FFF2-40B4-BE49-F238E27FC236}">
                <a16:creationId xmlns:a16="http://schemas.microsoft.com/office/drawing/2014/main" id="{91CC4980-9201-DA2C-D9B0-BD9EC0A921AD}"/>
              </a:ext>
            </a:extLst>
          </p:cNvPr>
          <p:cNvSpPr/>
          <p:nvPr/>
        </p:nvSpPr>
        <p:spPr>
          <a:xfrm>
            <a:off x="8848761" y="373418"/>
            <a:ext cx="1480616" cy="884184"/>
          </a:xfrm>
          <a:custGeom>
            <a:avLst/>
            <a:gdLst/>
            <a:ahLst/>
            <a:cxnLst/>
            <a:rect l="l" t="t" r="r" b="b"/>
            <a:pathLst>
              <a:path w="1727547" h="846837">
                <a:moveTo>
                  <a:pt x="0" y="0"/>
                </a:moveTo>
                <a:lnTo>
                  <a:pt x="1727547" y="0"/>
                </a:lnTo>
                <a:lnTo>
                  <a:pt x="1727547" y="846837"/>
                </a:lnTo>
                <a:lnTo>
                  <a:pt x="0" y="84683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1842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2E3787B-4310-BCF8-A6AD-13B326C76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1"/>
            <a:ext cx="9688296" cy="792389"/>
          </a:xfrm>
        </p:spPr>
        <p:txBody>
          <a:bodyPr anchor="b">
            <a:normAutofit/>
          </a:bodyPr>
          <a:lstStyle/>
          <a:p>
            <a:r>
              <a:rPr lang="it-IT" sz="4000" dirty="0"/>
              <a:t>AMBITI DI INTERVENTO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C928F1-BAA4-2587-369B-C6B04BB9C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397" y="1796431"/>
            <a:ext cx="9688296" cy="4076336"/>
          </a:xfrm>
        </p:spPr>
        <p:txBody>
          <a:bodyPr anchor="t">
            <a:normAutofit/>
          </a:bodyPr>
          <a:lstStyle/>
          <a:p>
            <a:pPr algn="just">
              <a:buNone/>
            </a:pPr>
            <a:r>
              <a:rPr lang="it-IT" sz="2000" b="1" dirty="0">
                <a:effectLst/>
                <a:latin typeface="Helvetica" pitchFamily="2" charset="0"/>
              </a:rPr>
              <a:t>Priorità 1 </a:t>
            </a:r>
            <a:r>
              <a:rPr lang="it-IT" sz="2000" dirty="0">
                <a:effectLst/>
                <a:latin typeface="Helvetica" pitchFamily="2" charset="0"/>
              </a:rPr>
              <a:t>“Sostegno all’inclusione sociale e lotta alla povertà” –O.S. l (ESO 4.12) </a:t>
            </a:r>
          </a:p>
          <a:p>
            <a:pPr algn="just">
              <a:buNone/>
            </a:pPr>
            <a:r>
              <a:rPr lang="it-IT" sz="2000" dirty="0">
                <a:latin typeface="Helvetica" pitchFamily="2" charset="0"/>
              </a:rPr>
              <a:t>	</a:t>
            </a:r>
            <a:r>
              <a:rPr lang="it-IT" sz="2000" dirty="0">
                <a:effectLst/>
                <a:latin typeface="Helvetica" pitchFamily="2" charset="0"/>
              </a:rPr>
              <a:t>Azione “Interventi di rafforzamento del </a:t>
            </a:r>
            <a:r>
              <a:rPr lang="it-IT" sz="2000" b="1" u="sng" dirty="0">
                <a:effectLst/>
                <a:latin typeface="Helvetica" pitchFamily="2" charset="0"/>
              </a:rPr>
              <a:t>sistema di accoglienza </a:t>
            </a:r>
            <a:r>
              <a:rPr lang="it-IT" sz="2000" dirty="0">
                <a:effectLst/>
                <a:latin typeface="Helvetica" pitchFamily="2" charset="0"/>
              </a:rPr>
              <a:t>per le persone e i nuclei in condizioni di elevata marginalità sociale, di </a:t>
            </a:r>
            <a:r>
              <a:rPr lang="it-IT" sz="2000" b="1" dirty="0">
                <a:effectLst/>
                <a:latin typeface="Helvetica" pitchFamily="2" charset="0"/>
              </a:rPr>
              <a:t>presa in carico </a:t>
            </a:r>
            <a:r>
              <a:rPr lang="it-IT" sz="2000" dirty="0">
                <a:effectLst/>
                <a:latin typeface="Helvetica" pitchFamily="2" charset="0"/>
              </a:rPr>
              <a:t>e accompagnamento nell'ambito degli interventi di Housing ad ampio spettro e </a:t>
            </a:r>
            <a:r>
              <a:rPr lang="it-IT" sz="2000" b="1" dirty="0">
                <a:effectLst/>
                <a:latin typeface="Helvetica" pitchFamily="2" charset="0"/>
              </a:rPr>
              <a:t>Centri servizi </a:t>
            </a:r>
            <a:r>
              <a:rPr lang="it-IT" sz="2000" dirty="0">
                <a:effectLst/>
                <a:latin typeface="Helvetica" pitchFamily="2" charset="0"/>
              </a:rPr>
              <a:t>per le persone senza dimora”</a:t>
            </a:r>
          </a:p>
          <a:p>
            <a:pPr>
              <a:buNone/>
            </a:pPr>
            <a:endParaRPr lang="it-IT" sz="2000" dirty="0">
              <a:latin typeface="Helvetica" pitchFamily="2" charset="0"/>
            </a:endParaRPr>
          </a:p>
          <a:p>
            <a:pPr>
              <a:buNone/>
            </a:pPr>
            <a:r>
              <a:rPr lang="it-IT" sz="2000" b="1" dirty="0">
                <a:effectLst/>
                <a:latin typeface="Helvetica" pitchFamily="2" charset="0"/>
              </a:rPr>
              <a:t>Priorità 3</a:t>
            </a:r>
            <a:r>
              <a:rPr lang="it-IT" sz="2000" dirty="0">
                <a:effectLst/>
                <a:latin typeface="Helvetica" pitchFamily="2" charset="0"/>
              </a:rPr>
              <a:t> “Contrasto alla deprivazione materiale” – O.S. m (ESO 4.13)</a:t>
            </a:r>
          </a:p>
          <a:p>
            <a:pPr>
              <a:buNone/>
            </a:pPr>
            <a:r>
              <a:rPr lang="it-IT" sz="2000" dirty="0">
                <a:latin typeface="Helvetica" pitchFamily="2" charset="0"/>
              </a:rPr>
              <a:t>	</a:t>
            </a:r>
            <a:r>
              <a:rPr lang="it-IT" sz="2000" dirty="0">
                <a:effectLst/>
                <a:latin typeface="Helvetica" pitchFamily="2" charset="0"/>
              </a:rPr>
              <a:t>Azioni “Interventi di riduzione delle condizioni di </a:t>
            </a:r>
            <a:r>
              <a:rPr lang="it-IT" sz="2000" b="1" dirty="0">
                <a:effectLst/>
                <a:latin typeface="Helvetica" pitchFamily="2" charset="0"/>
              </a:rPr>
              <a:t>Deprivazione materiale </a:t>
            </a:r>
            <a:r>
              <a:rPr lang="it-IT" sz="2000" dirty="0">
                <a:effectLst/>
                <a:latin typeface="Helvetica" pitchFamily="2" charset="0"/>
              </a:rPr>
              <a:t>dei senza dimora e altre persone fragili” e </a:t>
            </a:r>
            <a:r>
              <a:rPr lang="it-IT" sz="2000" b="1" dirty="0">
                <a:effectLst/>
                <a:latin typeface="Helvetica" pitchFamily="2" charset="0"/>
              </a:rPr>
              <a:t>“Misure di accompagnamento” </a:t>
            </a:r>
            <a:r>
              <a:rPr lang="it-IT" sz="2000" dirty="0">
                <a:effectLst/>
                <a:latin typeface="Helvetica" pitchFamily="2" charset="0"/>
              </a:rPr>
              <a:t>del PN Inclusione e lotta alla povertà 2021-2027.</a:t>
            </a:r>
          </a:p>
          <a:p>
            <a:endParaRPr lang="it-IT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7">
            <a:extLst>
              <a:ext uri="{FF2B5EF4-FFF2-40B4-BE49-F238E27FC236}">
                <a16:creationId xmlns:a16="http://schemas.microsoft.com/office/drawing/2014/main" id="{C49F378C-E98E-AA26-A4F7-32653CBE701F}"/>
              </a:ext>
            </a:extLst>
          </p:cNvPr>
          <p:cNvSpPr/>
          <p:nvPr/>
        </p:nvSpPr>
        <p:spPr>
          <a:xfrm>
            <a:off x="8848761" y="373418"/>
            <a:ext cx="1480616" cy="884184"/>
          </a:xfrm>
          <a:custGeom>
            <a:avLst/>
            <a:gdLst/>
            <a:ahLst/>
            <a:cxnLst/>
            <a:rect l="l" t="t" r="r" b="b"/>
            <a:pathLst>
              <a:path w="1727547" h="846837">
                <a:moveTo>
                  <a:pt x="0" y="0"/>
                </a:moveTo>
                <a:lnTo>
                  <a:pt x="1727547" y="0"/>
                </a:lnTo>
                <a:lnTo>
                  <a:pt x="1727547" y="846837"/>
                </a:lnTo>
                <a:lnTo>
                  <a:pt x="0" y="84683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52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68D6CA-C65C-8EB1-A237-00EDFD58C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63A5F6-9D0B-668F-56A9-6892A14F5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E3EF230-EED0-1525-3CFA-4BDE1C633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1"/>
            <a:ext cx="9688296" cy="792389"/>
          </a:xfrm>
        </p:spPr>
        <p:txBody>
          <a:bodyPr anchor="b">
            <a:normAutofit/>
          </a:bodyPr>
          <a:lstStyle/>
          <a:p>
            <a:r>
              <a:rPr lang="it-IT" sz="4000" dirty="0"/>
              <a:t>OBIETTIVI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434299-A5BC-9A0B-C01E-EE7BE69AC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397" y="1796431"/>
            <a:ext cx="9688296" cy="4076336"/>
          </a:xfrm>
        </p:spPr>
        <p:txBody>
          <a:bodyPr anchor="t">
            <a:normAutofit fontScale="92500" lnSpcReduction="10000"/>
          </a:bodyPr>
          <a:lstStyle/>
          <a:p>
            <a:pPr algn="just">
              <a:buNone/>
            </a:pPr>
            <a:r>
              <a:rPr lang="it-IT" sz="2400" dirty="0">
                <a:solidFill>
                  <a:srgbClr val="000000"/>
                </a:solidFill>
                <a:effectLst/>
                <a:latin typeface="Helvetica" pitchFamily="2" charset="0"/>
              </a:rPr>
              <a:t>Nel contesto di un più ampio e strutturato insieme di interventi per il contrasto della grave marginalità,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400" dirty="0">
                <a:solidFill>
                  <a:srgbClr val="000000"/>
                </a:solidFill>
                <a:effectLst/>
                <a:latin typeface="Helvetica" pitchFamily="2" charset="0"/>
              </a:rPr>
              <a:t>rafforzare il </a:t>
            </a:r>
            <a:r>
              <a:rPr lang="it-IT" sz="2400" b="1" dirty="0">
                <a:solidFill>
                  <a:srgbClr val="000000"/>
                </a:solidFill>
                <a:effectLst/>
                <a:latin typeface="Helvetica" pitchFamily="2" charset="0"/>
              </a:rPr>
              <a:t>sistema locale di accoglienza</a:t>
            </a:r>
            <a:r>
              <a:rPr lang="it-IT" sz="2400" dirty="0">
                <a:solidFill>
                  <a:srgbClr val="000000"/>
                </a:solidFill>
                <a:effectLst/>
                <a:latin typeface="Helvetica" pitchFamily="2" charset="0"/>
              </a:rPr>
              <a:t>, orientamento ai servizi territoriali e presa in carico delle persone in condizioni di marginalità e senza dimora;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400" dirty="0">
                <a:solidFill>
                  <a:srgbClr val="000000"/>
                </a:solidFill>
                <a:latin typeface="Helvetica" pitchFamily="2" charset="0"/>
              </a:rPr>
              <a:t>attivare </a:t>
            </a:r>
            <a:r>
              <a:rPr lang="it-IT" sz="2400" dirty="0">
                <a:solidFill>
                  <a:srgbClr val="000000"/>
                </a:solidFill>
                <a:effectLst/>
                <a:latin typeface="Helvetica" pitchFamily="2" charset="0"/>
              </a:rPr>
              <a:t>percorsi di inclusione sociale attraverso </a:t>
            </a:r>
            <a:r>
              <a:rPr lang="it-IT" sz="2400" b="1" dirty="0">
                <a:solidFill>
                  <a:srgbClr val="000000"/>
                </a:solidFill>
                <a:effectLst/>
                <a:latin typeface="Helvetica" pitchFamily="2" charset="0"/>
              </a:rPr>
              <a:t>progetti personalizzati</a:t>
            </a:r>
            <a:r>
              <a:rPr lang="it-IT" sz="2400" dirty="0">
                <a:solidFill>
                  <a:srgbClr val="000000"/>
                </a:solidFill>
                <a:effectLst/>
                <a:latin typeface="Helvetica" pitchFamily="2" charset="0"/>
              </a:rPr>
              <a:t>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400" dirty="0">
                <a:solidFill>
                  <a:srgbClr val="000000"/>
                </a:solidFill>
                <a:latin typeface="Helvetica" pitchFamily="2" charset="0"/>
              </a:rPr>
              <a:t>r</a:t>
            </a:r>
            <a:r>
              <a:rPr lang="it-IT" sz="2400" dirty="0">
                <a:solidFill>
                  <a:srgbClr val="000000"/>
                </a:solidFill>
                <a:effectLst/>
                <a:latin typeface="Helvetica" pitchFamily="2" charset="0"/>
              </a:rPr>
              <a:t>ealizzare interventi di </a:t>
            </a:r>
            <a:r>
              <a:rPr lang="it-IT" sz="2400" b="1" dirty="0">
                <a:solidFill>
                  <a:srgbClr val="000000"/>
                </a:solidFill>
                <a:effectLst/>
                <a:latin typeface="Helvetica" pitchFamily="2" charset="0"/>
              </a:rPr>
              <a:t>bassa soglia </a:t>
            </a:r>
            <a:r>
              <a:rPr lang="it-IT" sz="2400" dirty="0">
                <a:solidFill>
                  <a:srgbClr val="000000"/>
                </a:solidFill>
                <a:effectLst/>
                <a:latin typeface="Helvetica" pitchFamily="2" charset="0"/>
              </a:rPr>
              <a:t>o riduzione del danno che possano fornire una risposta immediata a bisogni primari in una dimensione di prossimità rispetto alla persona;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400" dirty="0">
                <a:solidFill>
                  <a:srgbClr val="000000"/>
                </a:solidFill>
                <a:latin typeface="Helvetica" pitchFamily="2" charset="0"/>
              </a:rPr>
              <a:t>g</a:t>
            </a:r>
            <a:r>
              <a:rPr lang="it-IT" sz="2400" dirty="0">
                <a:solidFill>
                  <a:srgbClr val="000000"/>
                </a:solidFill>
                <a:effectLst/>
                <a:latin typeface="Helvetica" pitchFamily="2" charset="0"/>
              </a:rPr>
              <a:t>arantire </a:t>
            </a:r>
            <a:r>
              <a:rPr lang="it-IT" sz="2400" dirty="0">
                <a:solidFill>
                  <a:srgbClr val="000000"/>
                </a:solidFill>
                <a:latin typeface="Helvetica" pitchFamily="2" charset="0"/>
              </a:rPr>
              <a:t>a</a:t>
            </a:r>
            <a:r>
              <a:rPr lang="it-IT" sz="2400" dirty="0">
                <a:solidFill>
                  <a:srgbClr val="000000"/>
                </a:solidFill>
                <a:effectLst/>
                <a:latin typeface="Helvetica" pitchFamily="2" charset="0"/>
              </a:rPr>
              <a:t>iuti di </a:t>
            </a:r>
            <a:r>
              <a:rPr lang="it-IT" sz="2400" b="1" dirty="0">
                <a:solidFill>
                  <a:srgbClr val="000000"/>
                </a:solidFill>
                <a:effectLst/>
                <a:latin typeface="Helvetica" pitchFamily="2" charset="0"/>
              </a:rPr>
              <a:t>assistenza materiale </a:t>
            </a:r>
            <a:r>
              <a:rPr lang="it-IT" sz="2400" dirty="0">
                <a:solidFill>
                  <a:srgbClr val="000000"/>
                </a:solidFill>
                <a:effectLst/>
                <a:latin typeface="Helvetica" pitchFamily="2" charset="0"/>
              </a:rPr>
              <a:t>all’interno di un eventuale percorso di inclusione oppure quale prima occasione di contatto con la persona in difficoltà.</a:t>
            </a:r>
          </a:p>
          <a:p>
            <a:pPr marL="0" indent="0">
              <a:buNone/>
            </a:pPr>
            <a:endParaRPr lang="it-IT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67B44C-B7F6-32EB-EF9A-F0A98739F3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4DE9844B-FA56-89FE-55D2-7C617E9409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7">
            <a:extLst>
              <a:ext uri="{FF2B5EF4-FFF2-40B4-BE49-F238E27FC236}">
                <a16:creationId xmlns:a16="http://schemas.microsoft.com/office/drawing/2014/main" id="{A7ACE67B-F473-560F-62DF-371F17F9DBF8}"/>
              </a:ext>
            </a:extLst>
          </p:cNvPr>
          <p:cNvSpPr/>
          <p:nvPr/>
        </p:nvSpPr>
        <p:spPr>
          <a:xfrm>
            <a:off x="8848761" y="373418"/>
            <a:ext cx="1480616" cy="884184"/>
          </a:xfrm>
          <a:custGeom>
            <a:avLst/>
            <a:gdLst/>
            <a:ahLst/>
            <a:cxnLst/>
            <a:rect l="l" t="t" r="r" b="b"/>
            <a:pathLst>
              <a:path w="1727547" h="846837">
                <a:moveTo>
                  <a:pt x="0" y="0"/>
                </a:moveTo>
                <a:lnTo>
                  <a:pt x="1727547" y="0"/>
                </a:lnTo>
                <a:lnTo>
                  <a:pt x="1727547" y="846837"/>
                </a:lnTo>
                <a:lnTo>
                  <a:pt x="0" y="84683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4931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C72AD61-9AB1-EB82-08D0-367538673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it-IT" sz="5600"/>
              <a:t>LE RISORSE ASSEGNATE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1F9EC8-6DB7-8E9B-3BC2-6E2B828D5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669084"/>
            <a:ext cx="9770687" cy="2800395"/>
          </a:xfrm>
        </p:spPr>
        <p:txBody>
          <a:bodyPr anchor="t">
            <a:normAutofit/>
          </a:bodyPr>
          <a:lstStyle/>
          <a:p>
            <a:r>
              <a:rPr lang="it-IT" sz="3200" dirty="0">
                <a:latin typeface="Helvetica" pitchFamily="2" charset="0"/>
              </a:rPr>
              <a:t>PRIORITA’ 1 SERVIZI €.</a:t>
            </a:r>
            <a:r>
              <a:rPr lang="it-IT" sz="3200" dirty="0">
                <a:effectLst/>
                <a:latin typeface="Helvetica" pitchFamily="2" charset="0"/>
              </a:rPr>
              <a:t>14.277.643,77 </a:t>
            </a:r>
          </a:p>
          <a:p>
            <a:r>
              <a:rPr lang="it-IT" sz="3200" dirty="0">
                <a:latin typeface="Helvetica" pitchFamily="2" charset="0"/>
              </a:rPr>
              <a:t>PRIORITA’ 3 BENI €. </a:t>
            </a:r>
            <a:r>
              <a:rPr lang="it-IT" sz="3200" dirty="0">
                <a:effectLst/>
                <a:latin typeface="Helvetica" pitchFamily="2" charset="0"/>
              </a:rPr>
              <a:t>6.700.473,17 </a:t>
            </a:r>
          </a:p>
          <a:p>
            <a:r>
              <a:rPr lang="it-IT" sz="3200" dirty="0">
                <a:latin typeface="Helvetica" pitchFamily="2" charset="0"/>
              </a:rPr>
              <a:t>PRIORITA’ 3 ACCOMPAGNAMENTO €.</a:t>
            </a:r>
            <a:r>
              <a:rPr lang="it-IT" sz="3200" dirty="0">
                <a:effectLst/>
                <a:latin typeface="Helvetica" pitchFamily="2" charset="0"/>
              </a:rPr>
              <a:t>438.348,71</a:t>
            </a:r>
          </a:p>
          <a:p>
            <a:r>
              <a:rPr lang="it-IT" sz="3200" b="1" dirty="0">
                <a:latin typeface="Helvetica" pitchFamily="2" charset="0"/>
              </a:rPr>
              <a:t>TOTALE </a:t>
            </a:r>
            <a:r>
              <a:rPr lang="it-IT" sz="3200" b="1" dirty="0">
                <a:effectLst/>
                <a:latin typeface="Helvetica" pitchFamily="2" charset="0"/>
              </a:rPr>
              <a:t> €. 21.416.465,66</a:t>
            </a:r>
          </a:p>
          <a:p>
            <a:endParaRPr lang="it-IT" sz="2400" dirty="0"/>
          </a:p>
        </p:txBody>
      </p:sp>
      <p:sp>
        <p:nvSpPr>
          <p:cNvPr id="5" name="Freeform 7">
            <a:extLst>
              <a:ext uri="{FF2B5EF4-FFF2-40B4-BE49-F238E27FC236}">
                <a16:creationId xmlns:a16="http://schemas.microsoft.com/office/drawing/2014/main" id="{DF54F507-A0D5-6BBC-56A2-9E8E503C9084}"/>
              </a:ext>
            </a:extLst>
          </p:cNvPr>
          <p:cNvSpPr/>
          <p:nvPr/>
        </p:nvSpPr>
        <p:spPr>
          <a:xfrm>
            <a:off x="9486770" y="1225842"/>
            <a:ext cx="1480616" cy="884184"/>
          </a:xfrm>
          <a:custGeom>
            <a:avLst/>
            <a:gdLst/>
            <a:ahLst/>
            <a:cxnLst/>
            <a:rect l="l" t="t" r="r" b="b"/>
            <a:pathLst>
              <a:path w="1727547" h="846837">
                <a:moveTo>
                  <a:pt x="0" y="0"/>
                </a:moveTo>
                <a:lnTo>
                  <a:pt x="1727547" y="0"/>
                </a:lnTo>
                <a:lnTo>
                  <a:pt x="1727547" y="846837"/>
                </a:lnTo>
                <a:lnTo>
                  <a:pt x="0" y="84683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2121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75499B1-0D9B-BB5F-27B1-8B3F9712CA3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343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0BEA7C6-6294-D06B-8712-ED86565F3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 dirty="0"/>
              <a:t>IL PROCESSO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744061A5-4E52-0334-E83E-4B42D696B3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69426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reeform 7">
            <a:extLst>
              <a:ext uri="{FF2B5EF4-FFF2-40B4-BE49-F238E27FC236}">
                <a16:creationId xmlns:a16="http://schemas.microsoft.com/office/drawing/2014/main" id="{8FA6EF9F-04D8-ACDF-0366-75780BF3A910}"/>
              </a:ext>
            </a:extLst>
          </p:cNvPr>
          <p:cNvSpPr/>
          <p:nvPr/>
        </p:nvSpPr>
        <p:spPr>
          <a:xfrm>
            <a:off x="9375233" y="499344"/>
            <a:ext cx="1480616" cy="884184"/>
          </a:xfrm>
          <a:custGeom>
            <a:avLst/>
            <a:gdLst/>
            <a:ahLst/>
            <a:cxnLst/>
            <a:rect l="l" t="t" r="r" b="b"/>
            <a:pathLst>
              <a:path w="1727547" h="846837">
                <a:moveTo>
                  <a:pt x="0" y="0"/>
                </a:moveTo>
                <a:lnTo>
                  <a:pt x="1727547" y="0"/>
                </a:lnTo>
                <a:lnTo>
                  <a:pt x="1727547" y="846837"/>
                </a:lnTo>
                <a:lnTo>
                  <a:pt x="0" y="84683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7925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D93394DA-E684-47C2-9020-13225823F4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766526C-6EBE-9D74-6888-24CB8ABF1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>
            <a:normAutofit/>
          </a:bodyPr>
          <a:lstStyle/>
          <a:p>
            <a:r>
              <a:rPr lang="it-IT" sz="4000"/>
              <a:t>AREA 1 – BASSA SOGLIA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02E5ED8F-65F7-A122-6778-FC431E77B4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3349047"/>
              </p:ext>
            </p:extLst>
          </p:nvPr>
        </p:nvGraphicFramePr>
        <p:xfrm>
          <a:off x="838200" y="1825625"/>
          <a:ext cx="9825842" cy="4303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reeform 7">
            <a:extLst>
              <a:ext uri="{FF2B5EF4-FFF2-40B4-BE49-F238E27FC236}">
                <a16:creationId xmlns:a16="http://schemas.microsoft.com/office/drawing/2014/main" id="{D1D98761-CC69-E788-E580-5718DFCA55C2}"/>
              </a:ext>
            </a:extLst>
          </p:cNvPr>
          <p:cNvSpPr/>
          <p:nvPr/>
        </p:nvSpPr>
        <p:spPr>
          <a:xfrm>
            <a:off x="8848761" y="373418"/>
            <a:ext cx="1480616" cy="884184"/>
          </a:xfrm>
          <a:custGeom>
            <a:avLst/>
            <a:gdLst/>
            <a:ahLst/>
            <a:cxnLst/>
            <a:rect l="l" t="t" r="r" b="b"/>
            <a:pathLst>
              <a:path w="1727547" h="846837">
                <a:moveTo>
                  <a:pt x="0" y="0"/>
                </a:moveTo>
                <a:lnTo>
                  <a:pt x="1727547" y="0"/>
                </a:lnTo>
                <a:lnTo>
                  <a:pt x="1727547" y="846837"/>
                </a:lnTo>
                <a:lnTo>
                  <a:pt x="0" y="84683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4405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99BAA2-7A5A-F36A-150A-C34EF9E06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mmagine che contiene blu, Policromia, schermata, Verde acqua&#10;&#10;Il contenuto generato dall'IA potrebbe non essere corretto.">
            <a:extLst>
              <a:ext uri="{FF2B5EF4-FFF2-40B4-BE49-F238E27FC236}">
                <a16:creationId xmlns:a16="http://schemas.microsoft.com/office/drawing/2014/main" id="{FCFD8684-083D-7A24-83CD-62BEE1B929B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3391" r="90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42D8236-50B4-7160-C22A-8107D51CF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/>
              <a:t>AREA 2 – ACCOGLIENZA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A8ECC53F-A31F-F839-1CF5-45449F9AB8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766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Freeform 7">
            <a:extLst>
              <a:ext uri="{FF2B5EF4-FFF2-40B4-BE49-F238E27FC236}">
                <a16:creationId xmlns:a16="http://schemas.microsoft.com/office/drawing/2014/main" id="{67E37E25-62FE-7BF8-2894-29347842BDD6}"/>
              </a:ext>
            </a:extLst>
          </p:cNvPr>
          <p:cNvSpPr/>
          <p:nvPr/>
        </p:nvSpPr>
        <p:spPr>
          <a:xfrm>
            <a:off x="8848761" y="373418"/>
            <a:ext cx="1480616" cy="884184"/>
          </a:xfrm>
          <a:custGeom>
            <a:avLst/>
            <a:gdLst/>
            <a:ahLst/>
            <a:cxnLst/>
            <a:rect l="l" t="t" r="r" b="b"/>
            <a:pathLst>
              <a:path w="1727547" h="846837">
                <a:moveTo>
                  <a:pt x="0" y="0"/>
                </a:moveTo>
                <a:lnTo>
                  <a:pt x="1727547" y="0"/>
                </a:lnTo>
                <a:lnTo>
                  <a:pt x="1727547" y="846837"/>
                </a:lnTo>
                <a:lnTo>
                  <a:pt x="0" y="84683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2178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34042F-4401-2E7F-B227-ED9421352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mmagine che contiene blu, Policromia, schermata, Verde acqua&#10;&#10;Il contenuto generato dall'IA potrebbe non essere corretto.">
            <a:extLst>
              <a:ext uri="{FF2B5EF4-FFF2-40B4-BE49-F238E27FC236}">
                <a16:creationId xmlns:a16="http://schemas.microsoft.com/office/drawing/2014/main" id="{73A69666-32F1-C809-82AD-E65F990811A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3391" r="90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D90F077-E121-4810-FC63-9EB4922F2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 dirty="0"/>
              <a:t>AREA 3 – PRESA IN CARICO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BF03321D-AA97-0ABF-95D7-8F79C652AA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77467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Freeform 7">
            <a:extLst>
              <a:ext uri="{FF2B5EF4-FFF2-40B4-BE49-F238E27FC236}">
                <a16:creationId xmlns:a16="http://schemas.microsoft.com/office/drawing/2014/main" id="{CACC231E-C0FD-83A8-F83C-45F6BF33B47D}"/>
              </a:ext>
            </a:extLst>
          </p:cNvPr>
          <p:cNvSpPr/>
          <p:nvPr/>
        </p:nvSpPr>
        <p:spPr>
          <a:xfrm>
            <a:off x="8848761" y="373418"/>
            <a:ext cx="1480616" cy="884184"/>
          </a:xfrm>
          <a:custGeom>
            <a:avLst/>
            <a:gdLst/>
            <a:ahLst/>
            <a:cxnLst/>
            <a:rect l="l" t="t" r="r" b="b"/>
            <a:pathLst>
              <a:path w="1727547" h="846837">
                <a:moveTo>
                  <a:pt x="0" y="0"/>
                </a:moveTo>
                <a:lnTo>
                  <a:pt x="1727547" y="0"/>
                </a:lnTo>
                <a:lnTo>
                  <a:pt x="1727547" y="846837"/>
                </a:lnTo>
                <a:lnTo>
                  <a:pt x="0" y="84683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4716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DD0238-B1DC-A9AF-5BBA-70A741F01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Immagine che contiene blu, Policromia, schermata, Verde acqua&#10;&#10;Il contenuto generato dall'IA potrebbe non essere corretto.">
            <a:extLst>
              <a:ext uri="{FF2B5EF4-FFF2-40B4-BE49-F238E27FC236}">
                <a16:creationId xmlns:a16="http://schemas.microsoft.com/office/drawing/2014/main" id="{546A0694-2FED-160B-683E-BB077B7C87C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3391" r="90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67E714C-8E34-54C3-E5AB-A7ABD3DC8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 dirty="0"/>
              <a:t>AREA 3 – PRIORITA’ 3 - BENI MATERIALI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95FFEC2D-0611-0A77-E5DB-A9CDA43590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60905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Freeform 7">
            <a:extLst>
              <a:ext uri="{FF2B5EF4-FFF2-40B4-BE49-F238E27FC236}">
                <a16:creationId xmlns:a16="http://schemas.microsoft.com/office/drawing/2014/main" id="{20F14653-C61F-B85A-BCC6-B6EF847128B8}"/>
              </a:ext>
            </a:extLst>
          </p:cNvPr>
          <p:cNvSpPr/>
          <p:nvPr/>
        </p:nvSpPr>
        <p:spPr>
          <a:xfrm>
            <a:off x="10141852" y="431881"/>
            <a:ext cx="1480616" cy="884184"/>
          </a:xfrm>
          <a:custGeom>
            <a:avLst/>
            <a:gdLst/>
            <a:ahLst/>
            <a:cxnLst/>
            <a:rect l="l" t="t" r="r" b="b"/>
            <a:pathLst>
              <a:path w="1727547" h="846837">
                <a:moveTo>
                  <a:pt x="0" y="0"/>
                </a:moveTo>
                <a:lnTo>
                  <a:pt x="1727547" y="0"/>
                </a:lnTo>
                <a:lnTo>
                  <a:pt x="1727547" y="846837"/>
                </a:lnTo>
                <a:lnTo>
                  <a:pt x="0" y="84683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41970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477</Words>
  <Application>Microsoft Office PowerPoint</Application>
  <PresentationFormat>Widescreen</PresentationFormat>
  <Paragraphs>62</Paragraphs>
  <Slides>10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Helvetica</vt:lpstr>
      <vt:lpstr>Tema di Office</vt:lpstr>
      <vt:lpstr>Progetto INtegra</vt:lpstr>
      <vt:lpstr>AMBITI DI INTERVENTO</vt:lpstr>
      <vt:lpstr>OBIETTIVI</vt:lpstr>
      <vt:lpstr>LE RISORSE ASSEGNATE</vt:lpstr>
      <vt:lpstr>IL PROCESSO</vt:lpstr>
      <vt:lpstr>AREA 1 – BASSA SOGLIA</vt:lpstr>
      <vt:lpstr>AREA 2 – ACCOGLIENZA</vt:lpstr>
      <vt:lpstr>AREA 3 – PRESA IN CARICO</vt:lpstr>
      <vt:lpstr>AREA 3 – PRIORITA’ 3 - BENI MATERIALI</vt:lpstr>
      <vt:lpstr>AREA 4 – AZIONI DI SISTEMA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Progetto INtegra</dc:title>
  <dc:creator>Angelo Stanghellini</dc:creator>
  <cp:lastModifiedBy>Mauro Valenti</cp:lastModifiedBy>
  <cp:revision>2</cp:revision>
  <dcterms:created xsi:type="dcterms:W3CDTF">2025-04-17T21:23:31Z</dcterms:created>
  <dcterms:modified xsi:type="dcterms:W3CDTF">2025-04-22T08:20:32Z</dcterms:modified>
</cp:coreProperties>
</file>