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4"/>
    <p:sldMasterId id="2147483708" r:id="rId5"/>
  </p:sldMasterIdLst>
  <p:notesMasterIdLst>
    <p:notesMasterId r:id="rId19"/>
  </p:notesMasterIdLst>
  <p:sldIdLst>
    <p:sldId id="257" r:id="rId6"/>
    <p:sldId id="2147375706" r:id="rId7"/>
    <p:sldId id="2147375683" r:id="rId8"/>
    <p:sldId id="2147375671" r:id="rId9"/>
    <p:sldId id="2147375732" r:id="rId10"/>
    <p:sldId id="2147375733" r:id="rId11"/>
    <p:sldId id="2147375734" r:id="rId12"/>
    <p:sldId id="2147375736" r:id="rId13"/>
    <p:sldId id="2147375735" r:id="rId14"/>
    <p:sldId id="2147375645" r:id="rId15"/>
    <p:sldId id="2147375737" r:id="rId16"/>
    <p:sldId id="2147375738" r:id="rId17"/>
    <p:sldId id="2147375739" r:id="rId1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ntazione" id="{9F363B46-122D-4D4D-A257-95BEDB413A23}">
          <p14:sldIdLst>
            <p14:sldId id="257"/>
            <p14:sldId id="2147375706"/>
            <p14:sldId id="2147375683"/>
            <p14:sldId id="2147375671"/>
            <p14:sldId id="2147375732"/>
            <p14:sldId id="2147375733"/>
            <p14:sldId id="2147375734"/>
            <p14:sldId id="2147375736"/>
            <p14:sldId id="2147375735"/>
            <p14:sldId id="2147375645"/>
            <p14:sldId id="2147375737"/>
            <p14:sldId id="2147375738"/>
            <p14:sldId id="2147375739"/>
          </p14:sldIdLst>
        </p14:section>
      </p14:sectionLst>
    </p:ext>
    <p:ext uri="{EFAFB233-063F-42B5-8137-9DF3F51BA10A}">
      <p15:sldGuideLst xmlns:p15="http://schemas.microsoft.com/office/powerpoint/2012/main">
        <p15:guide id="1" pos="279" userDrawn="1">
          <p15:clr>
            <a:srgbClr val="A4A3A4"/>
          </p15:clr>
        </p15:guide>
        <p15:guide id="2" orient="horz" pos="36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3A07E2C-D852-0F0E-6FAA-54753B44AF38}" name="Giulia Zaccaria" initials="GZ" userId="S::giulia.zaccaria@intelleraconsulting.com::47456e15-d1d9-4325-8f5a-2eb237858643" providerId="AD"/>
  <p188:author id="{4C3B4793-FDB6-9018-095C-25183D20B4CC}" name="Patrick Eheim" initials="PE" userId="S::patrick.eheim@intelleraconsulting.com::4f684776-91e4-4578-a39c-e11220d9612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9A8"/>
    <a:srgbClr val="2F99E8"/>
    <a:srgbClr val="70505B"/>
    <a:srgbClr val="A6A6A6"/>
    <a:srgbClr val="5D9B6B"/>
    <a:srgbClr val="FC4A87"/>
    <a:srgbClr val="0A2C6A"/>
    <a:srgbClr val="B91713"/>
    <a:srgbClr val="C80347"/>
    <a:srgbClr val="0D3B8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Stile medio 2 - Color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Stile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Stile scuro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ile medio 2 - Color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Stile medio 3 - Colore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Stile chiaro 1 - Colore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3296810-A885-4BE3-A3E7-6D5BEEA58F35}" styleName="Stile medio 2 - Color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C083E6E3-FA7D-4D7B-A595-EF9225AFEA82}" styleName="Stile chiaro 1 - Colore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Stile chiaro 1 - Colore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7B26C5-4107-4FEC-AEDC-1716B250A1EF}" styleName="Stile chi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Stile chiaro 1 - Colore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0E3FDE45-AF77-4B5C-9715-49D594BDF05E}" styleName="Stile chiaro 1 - Colore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5226" autoAdjust="0"/>
  </p:normalViewPr>
  <p:slideViewPr>
    <p:cSldViewPr snapToGrid="0">
      <p:cViewPr varScale="1">
        <p:scale>
          <a:sx n="111" d="100"/>
          <a:sy n="111" d="100"/>
        </p:scale>
        <p:origin x="474" y="114"/>
      </p:cViewPr>
      <p:guideLst>
        <p:guide pos="279"/>
        <p:guide orient="horz" pos="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059A87-7821-49B6-97BC-DD13AC2E6792}" type="doc">
      <dgm:prSet loTypeId="urn:microsoft.com/office/officeart/2005/8/layout/lProcess3" loCatId="process" qsTypeId="urn:microsoft.com/office/officeart/2005/8/quickstyle/simple1" qsCatId="simple" csTypeId="urn:microsoft.com/office/officeart/2005/8/colors/accent1_3" csCatId="accent1" phldr="1"/>
      <dgm:spPr/>
      <dgm:t>
        <a:bodyPr/>
        <a:lstStyle/>
        <a:p>
          <a:endParaRPr lang="it-IT"/>
        </a:p>
      </dgm:t>
    </dgm:pt>
    <dgm:pt modelId="{9DA591FD-BE2D-45C5-9212-4DA935FC73B4}">
      <dgm:prSet phldrT="[Testo]" custT="1"/>
      <dgm:spPr/>
      <dgm:t>
        <a:bodyPr/>
        <a:lstStyle/>
        <a:p>
          <a:r>
            <a:rPr lang="it-IT" sz="2000" dirty="0"/>
            <a:t>Pippi R-</a:t>
          </a:r>
          <a:r>
            <a:rPr lang="it-IT" sz="2000" dirty="0" err="1"/>
            <a:t>Evolution</a:t>
          </a:r>
          <a:r>
            <a:rPr lang="it-IT" sz="2000" dirty="0"/>
            <a:t> 1</a:t>
          </a:r>
        </a:p>
      </dgm:t>
    </dgm:pt>
    <dgm:pt modelId="{ABAC2CE5-9CC0-4EDF-BD1C-84485877E87F}" type="parTrans" cxnId="{17CE4146-6DE7-48F3-A9E3-ACFB80674CAC}">
      <dgm:prSet/>
      <dgm:spPr/>
      <dgm:t>
        <a:bodyPr/>
        <a:lstStyle/>
        <a:p>
          <a:endParaRPr lang="it-IT"/>
        </a:p>
      </dgm:t>
    </dgm:pt>
    <dgm:pt modelId="{073918B7-A9A5-4B41-BBC8-CCE722F40CE1}" type="sibTrans" cxnId="{17CE4146-6DE7-48F3-A9E3-ACFB80674CAC}">
      <dgm:prSet/>
      <dgm:spPr/>
      <dgm:t>
        <a:bodyPr/>
        <a:lstStyle/>
        <a:p>
          <a:endParaRPr lang="it-IT"/>
        </a:p>
      </dgm:t>
    </dgm:pt>
    <dgm:pt modelId="{B937D33F-5C3F-4609-9BA6-8915C48467A5}">
      <dgm:prSet phldrT="[Testo]" custT="1"/>
      <dgm:spPr/>
      <dgm:t>
        <a:bodyPr/>
        <a:lstStyle/>
        <a:p>
          <a:pPr marL="0" lvl="0" indent="0" algn="ctr" defTabSz="711200">
            <a:lnSpc>
              <a:spcPct val="90000"/>
            </a:lnSpc>
            <a:spcBef>
              <a:spcPct val="0"/>
            </a:spcBef>
            <a:spcAft>
              <a:spcPct val="35000"/>
            </a:spcAft>
            <a:buNone/>
          </a:pPr>
          <a:r>
            <a:rPr lang="it-IT" sz="1600" kern="1200" dirty="0">
              <a:solidFill>
                <a:srgbClr val="000000">
                  <a:hueOff val="0"/>
                  <a:satOff val="0"/>
                  <a:lumOff val="0"/>
                  <a:alphaOff val="0"/>
                </a:srgbClr>
              </a:solidFill>
              <a:latin typeface="Calibri"/>
              <a:ea typeface="+mn-ea"/>
              <a:cs typeface="+mn-cs"/>
            </a:rPr>
            <a:t>Target di progetto: 50 famiglie coinvolte</a:t>
          </a:r>
        </a:p>
      </dgm:t>
    </dgm:pt>
    <dgm:pt modelId="{3EB4FC47-B2B4-4A3D-AAC3-9CBE6F79472D}" type="parTrans" cxnId="{AF746A98-AF12-453F-85F0-0D736B327740}">
      <dgm:prSet/>
      <dgm:spPr/>
      <dgm:t>
        <a:bodyPr/>
        <a:lstStyle/>
        <a:p>
          <a:endParaRPr lang="it-IT"/>
        </a:p>
      </dgm:t>
    </dgm:pt>
    <dgm:pt modelId="{8FF15AE1-330A-4530-AF82-4B9D0CBAA6DB}" type="sibTrans" cxnId="{AF746A98-AF12-453F-85F0-0D736B327740}">
      <dgm:prSet/>
      <dgm:spPr/>
      <dgm:t>
        <a:bodyPr/>
        <a:lstStyle/>
        <a:p>
          <a:endParaRPr lang="it-IT"/>
        </a:p>
      </dgm:t>
    </dgm:pt>
    <dgm:pt modelId="{A97F88B5-0003-435A-9BD2-DD190A3C053B}">
      <dgm:prSet phldrT="[Testo]" custT="1"/>
      <dgm:spPr>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gm:spPr>
      <dgm:t>
        <a:bodyPr spcFirstLastPara="0" vert="horz" wrap="square" lIns="25400" tIns="12700" rIns="0" bIns="12700" numCol="1" spcCol="1270" anchor="ctr" anchorCtr="0"/>
        <a:lstStyle/>
        <a:p>
          <a:r>
            <a:rPr lang="it-IT" sz="1600" kern="1200" dirty="0">
              <a:solidFill>
                <a:schemeClr val="tx1"/>
              </a:solidFill>
              <a:latin typeface="+mj-lt"/>
              <a:ea typeface="+mn-ea"/>
              <a:cs typeface="+mn-cs"/>
            </a:rPr>
            <a:t>Finanziamento</a:t>
          </a:r>
          <a:r>
            <a:rPr lang="it-IT" sz="1600" kern="1200" dirty="0">
              <a:solidFill>
                <a:schemeClr val="tx1"/>
              </a:solidFill>
              <a:latin typeface="+mj-lt"/>
            </a:rPr>
            <a:t>: </a:t>
          </a:r>
          <a:r>
            <a:rPr lang="it-IT" sz="1600" kern="1200" dirty="0">
              <a:solidFill>
                <a:schemeClr val="tx1"/>
              </a:solidFill>
              <a:latin typeface="+mj-lt"/>
              <a:ea typeface="+mn-ea"/>
              <a:cs typeface="+mn-cs"/>
            </a:rPr>
            <a:t>211.500 €</a:t>
          </a:r>
        </a:p>
      </dgm:t>
    </dgm:pt>
    <dgm:pt modelId="{ACC727A1-F0D6-49FC-86BD-EE468393221B}" type="parTrans" cxnId="{F2EA45EF-6A3E-445D-A28C-865FC506885D}">
      <dgm:prSet/>
      <dgm:spPr/>
      <dgm:t>
        <a:bodyPr/>
        <a:lstStyle/>
        <a:p>
          <a:endParaRPr lang="it-IT"/>
        </a:p>
      </dgm:t>
    </dgm:pt>
    <dgm:pt modelId="{B416BA79-6CB6-476F-B847-951CC30D2EFA}" type="sibTrans" cxnId="{F2EA45EF-6A3E-445D-A28C-865FC506885D}">
      <dgm:prSet/>
      <dgm:spPr/>
      <dgm:t>
        <a:bodyPr/>
        <a:lstStyle/>
        <a:p>
          <a:endParaRPr lang="it-IT"/>
        </a:p>
      </dgm:t>
    </dgm:pt>
    <dgm:pt modelId="{FCD99529-EE80-4C22-9182-C9D1DFD6B059}">
      <dgm:prSet phldrT="[Testo]" custT="1"/>
      <dgm:spPr/>
      <dgm:t>
        <a:bodyPr/>
        <a:lstStyle/>
        <a:p>
          <a:r>
            <a:rPr lang="it-IT" sz="2000" dirty="0"/>
            <a:t>Pippi R-</a:t>
          </a:r>
          <a:r>
            <a:rPr lang="it-IT" sz="2000" dirty="0" err="1"/>
            <a:t>Evolution</a:t>
          </a:r>
          <a:r>
            <a:rPr lang="it-IT" sz="2000" dirty="0"/>
            <a:t> 2</a:t>
          </a:r>
        </a:p>
      </dgm:t>
    </dgm:pt>
    <dgm:pt modelId="{2D30810F-94C7-4044-89D9-5C0ABA4BD398}" type="parTrans" cxnId="{8AA2F6EF-E212-478C-A69F-D0FF8BD83B1D}">
      <dgm:prSet/>
      <dgm:spPr/>
      <dgm:t>
        <a:bodyPr/>
        <a:lstStyle/>
        <a:p>
          <a:endParaRPr lang="it-IT"/>
        </a:p>
      </dgm:t>
    </dgm:pt>
    <dgm:pt modelId="{F4DDD67D-4578-46C0-845A-A887320E2171}" type="sibTrans" cxnId="{8AA2F6EF-E212-478C-A69F-D0FF8BD83B1D}">
      <dgm:prSet/>
      <dgm:spPr/>
      <dgm:t>
        <a:bodyPr/>
        <a:lstStyle/>
        <a:p>
          <a:endParaRPr lang="it-IT"/>
        </a:p>
      </dgm:t>
    </dgm:pt>
    <dgm:pt modelId="{B25DF2FF-45E8-4819-9CA1-C5BCB7D6AA7F}">
      <dgm:prSet phldrT="[Testo]"/>
      <dgm:spPr/>
      <dgm:t>
        <a:bodyPr/>
        <a:lstStyle/>
        <a:p>
          <a:r>
            <a:rPr lang="it-IT" dirty="0"/>
            <a:t>Target di progetto: 50 famiglie coinvolte</a:t>
          </a:r>
        </a:p>
      </dgm:t>
    </dgm:pt>
    <dgm:pt modelId="{DFCEC3FC-AB7B-4D51-ADF3-081856E755E5}" type="parTrans" cxnId="{FBF32018-4AB7-4E1B-9EDB-A656979F8BB8}">
      <dgm:prSet/>
      <dgm:spPr/>
      <dgm:t>
        <a:bodyPr/>
        <a:lstStyle/>
        <a:p>
          <a:endParaRPr lang="it-IT"/>
        </a:p>
      </dgm:t>
    </dgm:pt>
    <dgm:pt modelId="{B8F31C4C-BA59-45E4-8F40-88CB7A7D593D}" type="sibTrans" cxnId="{FBF32018-4AB7-4E1B-9EDB-A656979F8BB8}">
      <dgm:prSet/>
      <dgm:spPr/>
      <dgm:t>
        <a:bodyPr/>
        <a:lstStyle/>
        <a:p>
          <a:endParaRPr lang="it-IT"/>
        </a:p>
      </dgm:t>
    </dgm:pt>
    <dgm:pt modelId="{6BCD5E8F-1C58-4ED6-AB2E-DB3821F56CC6}">
      <dgm:prSet phldrT="[Testo]" custT="1"/>
      <dgm:spPr>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gm:spPr>
      <dgm:t>
        <a:bodyPr spcFirstLastPara="0" vert="horz" wrap="square" lIns="25400" tIns="12700" rIns="0" bIns="12700" numCol="1" spcCol="1270" anchor="ctr" anchorCtr="0"/>
        <a:lstStyle/>
        <a:p>
          <a:pPr marL="0" lvl="0" indent="0" algn="ctr" defTabSz="711200">
            <a:lnSpc>
              <a:spcPct val="90000"/>
            </a:lnSpc>
            <a:spcBef>
              <a:spcPct val="0"/>
            </a:spcBef>
            <a:spcAft>
              <a:spcPct val="35000"/>
            </a:spcAft>
            <a:buNone/>
          </a:pPr>
          <a:r>
            <a:rPr lang="it-IT" sz="1600" kern="1200" dirty="0">
              <a:solidFill>
                <a:srgbClr val="000000"/>
              </a:solidFill>
              <a:latin typeface="Calibri"/>
              <a:ea typeface="+mn-ea"/>
              <a:cs typeface="+mn-cs"/>
            </a:rPr>
            <a:t>Finanziamento: 211.500 €</a:t>
          </a:r>
        </a:p>
      </dgm:t>
    </dgm:pt>
    <dgm:pt modelId="{EB50DCE2-097F-42A1-9517-0B6CC6B12A49}" type="parTrans" cxnId="{8FB93CA4-08F2-4270-9FDB-1BB698411C03}">
      <dgm:prSet/>
      <dgm:spPr/>
      <dgm:t>
        <a:bodyPr/>
        <a:lstStyle/>
        <a:p>
          <a:endParaRPr lang="it-IT"/>
        </a:p>
      </dgm:t>
    </dgm:pt>
    <dgm:pt modelId="{1A4C4B14-DB35-4C9C-B51F-1B3E00551781}" type="sibTrans" cxnId="{8FB93CA4-08F2-4270-9FDB-1BB698411C03}">
      <dgm:prSet/>
      <dgm:spPr/>
      <dgm:t>
        <a:bodyPr/>
        <a:lstStyle/>
        <a:p>
          <a:endParaRPr lang="it-IT"/>
        </a:p>
      </dgm:t>
    </dgm:pt>
    <dgm:pt modelId="{A77C937F-7A1B-4BA4-B481-6800F8B01D7C}">
      <dgm:prSet phldrT="[Testo]" custT="1"/>
      <dgm:spPr/>
      <dgm:t>
        <a:bodyPr/>
        <a:lstStyle/>
        <a:p>
          <a:r>
            <a:rPr lang="it-IT" sz="2000" dirty="0"/>
            <a:t>Pippi R-</a:t>
          </a:r>
          <a:r>
            <a:rPr lang="it-IT" sz="2000" dirty="0" err="1"/>
            <a:t>Evolution</a:t>
          </a:r>
          <a:r>
            <a:rPr lang="it-IT" sz="2000" dirty="0"/>
            <a:t> 3</a:t>
          </a:r>
        </a:p>
      </dgm:t>
    </dgm:pt>
    <dgm:pt modelId="{90794AD0-DBAC-435C-968C-7CFDC3A2BF66}" type="parTrans" cxnId="{FC93A517-9F85-485C-854F-260DA6E5BC38}">
      <dgm:prSet/>
      <dgm:spPr/>
      <dgm:t>
        <a:bodyPr/>
        <a:lstStyle/>
        <a:p>
          <a:endParaRPr lang="it-IT"/>
        </a:p>
      </dgm:t>
    </dgm:pt>
    <dgm:pt modelId="{9EDE609D-9B88-4328-B1A3-4ACA4B41EDE1}" type="sibTrans" cxnId="{FC93A517-9F85-485C-854F-260DA6E5BC38}">
      <dgm:prSet/>
      <dgm:spPr/>
      <dgm:t>
        <a:bodyPr/>
        <a:lstStyle/>
        <a:p>
          <a:endParaRPr lang="it-IT"/>
        </a:p>
      </dgm:t>
    </dgm:pt>
    <dgm:pt modelId="{F9CE9602-08ED-4539-8E30-6D2C785007E9}">
      <dgm:prSet phldrT="[Testo]"/>
      <dgm:spPr/>
      <dgm:t>
        <a:bodyPr/>
        <a:lstStyle/>
        <a:p>
          <a:r>
            <a:rPr lang="it-IT" dirty="0"/>
            <a:t>Target di progetto: 50 famiglie coinvolte</a:t>
          </a:r>
        </a:p>
      </dgm:t>
    </dgm:pt>
    <dgm:pt modelId="{72634E99-00B7-43E7-A412-51393A8FF47C}" type="parTrans" cxnId="{38EB6DF5-B77F-4CCB-9BDE-8568901F23CF}">
      <dgm:prSet/>
      <dgm:spPr/>
      <dgm:t>
        <a:bodyPr/>
        <a:lstStyle/>
        <a:p>
          <a:endParaRPr lang="it-IT"/>
        </a:p>
      </dgm:t>
    </dgm:pt>
    <dgm:pt modelId="{627C2DF5-001E-4BEA-A387-D36BB03207FA}" type="sibTrans" cxnId="{38EB6DF5-B77F-4CCB-9BDE-8568901F23CF}">
      <dgm:prSet/>
      <dgm:spPr/>
      <dgm:t>
        <a:bodyPr/>
        <a:lstStyle/>
        <a:p>
          <a:endParaRPr lang="it-IT"/>
        </a:p>
      </dgm:t>
    </dgm:pt>
    <dgm:pt modelId="{D476C2C4-22EF-4511-8C31-56A24EF5B388}">
      <dgm:prSet phldrT="[Testo]" custT="1"/>
      <dgm:spPr>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gm:spPr>
      <dgm:t>
        <a:bodyPr spcFirstLastPara="0" vert="horz" wrap="square" lIns="25400" tIns="12700" rIns="0" bIns="12700" numCol="1" spcCol="1270" anchor="ctr" anchorCtr="0"/>
        <a:lstStyle/>
        <a:p>
          <a:pPr marL="0" lvl="0" indent="0" algn="ctr" defTabSz="711200">
            <a:lnSpc>
              <a:spcPct val="90000"/>
            </a:lnSpc>
            <a:spcBef>
              <a:spcPct val="0"/>
            </a:spcBef>
            <a:spcAft>
              <a:spcPct val="35000"/>
            </a:spcAft>
            <a:buNone/>
          </a:pPr>
          <a:r>
            <a:rPr lang="it-IT" sz="1600" kern="1200" dirty="0">
              <a:solidFill>
                <a:srgbClr val="000000"/>
              </a:solidFill>
              <a:latin typeface="Calibri"/>
              <a:ea typeface="+mn-ea"/>
              <a:cs typeface="+mn-cs"/>
            </a:rPr>
            <a:t>Finanziamento: 211.500 €</a:t>
          </a:r>
        </a:p>
      </dgm:t>
    </dgm:pt>
    <dgm:pt modelId="{67948A23-065E-420E-AE7D-103F1E57D988}" type="parTrans" cxnId="{74CC0293-3FE7-4583-8E78-CA79E1B6DE2C}">
      <dgm:prSet/>
      <dgm:spPr/>
      <dgm:t>
        <a:bodyPr/>
        <a:lstStyle/>
        <a:p>
          <a:endParaRPr lang="it-IT"/>
        </a:p>
      </dgm:t>
    </dgm:pt>
    <dgm:pt modelId="{BC0F2A79-EDC7-495D-BA25-D6B3D8DCE2EA}" type="sibTrans" cxnId="{74CC0293-3FE7-4583-8E78-CA79E1B6DE2C}">
      <dgm:prSet/>
      <dgm:spPr/>
      <dgm:t>
        <a:bodyPr/>
        <a:lstStyle/>
        <a:p>
          <a:endParaRPr lang="it-IT"/>
        </a:p>
      </dgm:t>
    </dgm:pt>
    <dgm:pt modelId="{6E115574-684B-4000-9436-9CF176A4390C}" type="pres">
      <dgm:prSet presAssocID="{CC059A87-7821-49B6-97BC-DD13AC2E6792}" presName="Name0" presStyleCnt="0">
        <dgm:presLayoutVars>
          <dgm:chPref val="3"/>
          <dgm:dir/>
          <dgm:animLvl val="lvl"/>
          <dgm:resizeHandles/>
        </dgm:presLayoutVars>
      </dgm:prSet>
      <dgm:spPr/>
      <dgm:t>
        <a:bodyPr/>
        <a:lstStyle/>
        <a:p>
          <a:endParaRPr lang="it-IT"/>
        </a:p>
      </dgm:t>
    </dgm:pt>
    <dgm:pt modelId="{8D880357-B1E8-4BD9-81E0-A8788039DF0B}" type="pres">
      <dgm:prSet presAssocID="{9DA591FD-BE2D-45C5-9212-4DA935FC73B4}" presName="horFlow" presStyleCnt="0"/>
      <dgm:spPr/>
    </dgm:pt>
    <dgm:pt modelId="{37119562-63CD-4A25-8034-257D46195873}" type="pres">
      <dgm:prSet presAssocID="{9DA591FD-BE2D-45C5-9212-4DA935FC73B4}" presName="bigChev" presStyleLbl="node1" presStyleIdx="0" presStyleCnt="3" custScaleX="111342" custScaleY="88254"/>
      <dgm:spPr/>
      <dgm:t>
        <a:bodyPr/>
        <a:lstStyle/>
        <a:p>
          <a:endParaRPr lang="it-IT"/>
        </a:p>
      </dgm:t>
    </dgm:pt>
    <dgm:pt modelId="{9253A1B4-856C-4CF5-B4D5-E10FC2EA287C}" type="pres">
      <dgm:prSet presAssocID="{3EB4FC47-B2B4-4A3D-AAC3-9CBE6F79472D}" presName="parTrans" presStyleCnt="0"/>
      <dgm:spPr/>
    </dgm:pt>
    <dgm:pt modelId="{65BCD916-9205-493F-A5AE-7AFAE0ED98EF}" type="pres">
      <dgm:prSet presAssocID="{B937D33F-5C3F-4609-9BA6-8915C48467A5}" presName="node" presStyleLbl="alignAccFollowNode1" presStyleIdx="0" presStyleCnt="6">
        <dgm:presLayoutVars>
          <dgm:bulletEnabled val="1"/>
        </dgm:presLayoutVars>
      </dgm:prSet>
      <dgm:spPr/>
      <dgm:t>
        <a:bodyPr/>
        <a:lstStyle/>
        <a:p>
          <a:endParaRPr lang="it-IT"/>
        </a:p>
      </dgm:t>
    </dgm:pt>
    <dgm:pt modelId="{D8DF922B-96F7-42E0-BAC5-229C02DD8B6D}" type="pres">
      <dgm:prSet presAssocID="{8FF15AE1-330A-4530-AF82-4B9D0CBAA6DB}" presName="sibTrans" presStyleCnt="0"/>
      <dgm:spPr/>
    </dgm:pt>
    <dgm:pt modelId="{5729CBC7-BEFE-4F90-9D90-B11E0FC5367A}" type="pres">
      <dgm:prSet presAssocID="{A97F88B5-0003-435A-9BD2-DD190A3C053B}" presName="node" presStyleLbl="alignAccFollowNode1" presStyleIdx="1" presStyleCnt="6">
        <dgm:presLayoutVars>
          <dgm:bulletEnabled val="1"/>
        </dgm:presLayoutVars>
      </dgm:prSet>
      <dgm:spPr>
        <a:xfrm>
          <a:off x="4175071" y="365726"/>
          <a:ext cx="2187077" cy="874831"/>
        </a:xfrm>
        <a:prstGeom prst="chevron">
          <a:avLst/>
        </a:prstGeom>
      </dgm:spPr>
      <dgm:t>
        <a:bodyPr/>
        <a:lstStyle/>
        <a:p>
          <a:endParaRPr lang="it-IT"/>
        </a:p>
      </dgm:t>
    </dgm:pt>
    <dgm:pt modelId="{609E40FB-4C97-4723-A5AE-9743778EC859}" type="pres">
      <dgm:prSet presAssocID="{9DA591FD-BE2D-45C5-9212-4DA935FC73B4}" presName="vSp" presStyleCnt="0"/>
      <dgm:spPr/>
    </dgm:pt>
    <dgm:pt modelId="{5523B440-1727-471B-8FE1-1EB4D692BE8E}" type="pres">
      <dgm:prSet presAssocID="{FCD99529-EE80-4C22-9182-C9D1DFD6B059}" presName="horFlow" presStyleCnt="0"/>
      <dgm:spPr/>
    </dgm:pt>
    <dgm:pt modelId="{4B3FC082-D9AC-4E2C-99D1-15EF336FED9F}" type="pres">
      <dgm:prSet presAssocID="{FCD99529-EE80-4C22-9182-C9D1DFD6B059}" presName="bigChev" presStyleLbl="node1" presStyleIdx="1" presStyleCnt="3" custScaleX="111965" custScaleY="90016"/>
      <dgm:spPr/>
      <dgm:t>
        <a:bodyPr/>
        <a:lstStyle/>
        <a:p>
          <a:endParaRPr lang="it-IT"/>
        </a:p>
      </dgm:t>
    </dgm:pt>
    <dgm:pt modelId="{BF516057-15D0-4044-BA94-2B416DE7047E}" type="pres">
      <dgm:prSet presAssocID="{DFCEC3FC-AB7B-4D51-ADF3-081856E755E5}" presName="parTrans" presStyleCnt="0"/>
      <dgm:spPr/>
    </dgm:pt>
    <dgm:pt modelId="{28C1EF46-8269-472B-A801-0CFFDC2A8ED1}" type="pres">
      <dgm:prSet presAssocID="{B25DF2FF-45E8-4819-9CA1-C5BCB7D6AA7F}" presName="node" presStyleLbl="alignAccFollowNode1" presStyleIdx="2" presStyleCnt="6">
        <dgm:presLayoutVars>
          <dgm:bulletEnabled val="1"/>
        </dgm:presLayoutVars>
      </dgm:prSet>
      <dgm:spPr/>
      <dgm:t>
        <a:bodyPr/>
        <a:lstStyle/>
        <a:p>
          <a:endParaRPr lang="it-IT"/>
        </a:p>
      </dgm:t>
    </dgm:pt>
    <dgm:pt modelId="{0041FD53-ABFE-48F6-844A-B1EBB15E323E}" type="pres">
      <dgm:prSet presAssocID="{B8F31C4C-BA59-45E4-8F40-88CB7A7D593D}" presName="sibTrans" presStyleCnt="0"/>
      <dgm:spPr/>
    </dgm:pt>
    <dgm:pt modelId="{CDCB483C-B42C-4EEA-BCB8-CA031248BA54}" type="pres">
      <dgm:prSet presAssocID="{6BCD5E8F-1C58-4ED6-AB2E-DB3821F56CC6}" presName="node" presStyleLbl="alignAccFollowNode1" presStyleIdx="3" presStyleCnt="6">
        <dgm:presLayoutVars>
          <dgm:bulletEnabled val="1"/>
        </dgm:presLayoutVars>
      </dgm:prSet>
      <dgm:spPr>
        <a:xfrm>
          <a:off x="4857634" y="1706868"/>
          <a:ext cx="2314769" cy="925907"/>
        </a:xfrm>
        <a:prstGeom prst="chevron">
          <a:avLst/>
        </a:prstGeom>
      </dgm:spPr>
      <dgm:t>
        <a:bodyPr/>
        <a:lstStyle/>
        <a:p>
          <a:endParaRPr lang="it-IT"/>
        </a:p>
      </dgm:t>
    </dgm:pt>
    <dgm:pt modelId="{59A32782-E996-42EB-87B1-6F48554401D7}" type="pres">
      <dgm:prSet presAssocID="{FCD99529-EE80-4C22-9182-C9D1DFD6B059}" presName="vSp" presStyleCnt="0"/>
      <dgm:spPr/>
    </dgm:pt>
    <dgm:pt modelId="{2C7D93F3-5B39-4276-A41A-72D48280A4DF}" type="pres">
      <dgm:prSet presAssocID="{A77C937F-7A1B-4BA4-B481-6800F8B01D7C}" presName="horFlow" presStyleCnt="0"/>
      <dgm:spPr/>
    </dgm:pt>
    <dgm:pt modelId="{C3DE06EF-C344-45C6-A65F-0EA7ABDFD158}" type="pres">
      <dgm:prSet presAssocID="{A77C937F-7A1B-4BA4-B481-6800F8B01D7C}" presName="bigChev" presStyleLbl="node1" presStyleIdx="2" presStyleCnt="3" custScaleX="105816" custScaleY="83808"/>
      <dgm:spPr/>
      <dgm:t>
        <a:bodyPr/>
        <a:lstStyle/>
        <a:p>
          <a:endParaRPr lang="it-IT"/>
        </a:p>
      </dgm:t>
    </dgm:pt>
    <dgm:pt modelId="{8291DDAE-7683-46F9-9AE3-77753280F0D2}" type="pres">
      <dgm:prSet presAssocID="{72634E99-00B7-43E7-A412-51393A8FF47C}" presName="parTrans" presStyleCnt="0"/>
      <dgm:spPr/>
    </dgm:pt>
    <dgm:pt modelId="{93BB473D-AB86-4466-9950-7470D5F6DF4A}" type="pres">
      <dgm:prSet presAssocID="{F9CE9602-08ED-4539-8E30-6D2C785007E9}" presName="node" presStyleLbl="alignAccFollowNode1" presStyleIdx="4" presStyleCnt="6">
        <dgm:presLayoutVars>
          <dgm:bulletEnabled val="1"/>
        </dgm:presLayoutVars>
      </dgm:prSet>
      <dgm:spPr/>
      <dgm:t>
        <a:bodyPr/>
        <a:lstStyle/>
        <a:p>
          <a:endParaRPr lang="it-IT"/>
        </a:p>
      </dgm:t>
    </dgm:pt>
    <dgm:pt modelId="{5677712D-23D5-4203-BCDC-E5BD1BC8AF73}" type="pres">
      <dgm:prSet presAssocID="{627C2DF5-001E-4BEA-A387-D36BB03207FA}" presName="sibTrans" presStyleCnt="0"/>
      <dgm:spPr/>
    </dgm:pt>
    <dgm:pt modelId="{850804C9-0015-4C0D-AFA1-C4306AF51CF7}" type="pres">
      <dgm:prSet presAssocID="{D476C2C4-22EF-4511-8C31-56A24EF5B388}" presName="node" presStyleLbl="alignAccFollowNode1" presStyleIdx="5" presStyleCnt="6">
        <dgm:presLayoutVars>
          <dgm:bulletEnabled val="1"/>
        </dgm:presLayoutVars>
      </dgm:prSet>
      <dgm:spPr>
        <a:xfrm>
          <a:off x="4857634" y="3111080"/>
          <a:ext cx="2314769" cy="925907"/>
        </a:xfrm>
        <a:prstGeom prst="chevron">
          <a:avLst/>
        </a:prstGeom>
      </dgm:spPr>
      <dgm:t>
        <a:bodyPr/>
        <a:lstStyle/>
        <a:p>
          <a:endParaRPr lang="it-IT"/>
        </a:p>
      </dgm:t>
    </dgm:pt>
  </dgm:ptLst>
  <dgm:cxnLst>
    <dgm:cxn modelId="{2C2458A9-E5FA-42AC-B559-C1656E245739}" type="presOf" srcId="{9DA591FD-BE2D-45C5-9212-4DA935FC73B4}" destId="{37119562-63CD-4A25-8034-257D46195873}" srcOrd="0" destOrd="0" presId="urn:microsoft.com/office/officeart/2005/8/layout/lProcess3"/>
    <dgm:cxn modelId="{38EB6DF5-B77F-4CCB-9BDE-8568901F23CF}" srcId="{A77C937F-7A1B-4BA4-B481-6800F8B01D7C}" destId="{F9CE9602-08ED-4539-8E30-6D2C785007E9}" srcOrd="0" destOrd="0" parTransId="{72634E99-00B7-43E7-A412-51393A8FF47C}" sibTransId="{627C2DF5-001E-4BEA-A387-D36BB03207FA}"/>
    <dgm:cxn modelId="{03609FB1-52AA-41CA-AC3C-F99E27035EC6}" type="presOf" srcId="{A97F88B5-0003-435A-9BD2-DD190A3C053B}" destId="{5729CBC7-BEFE-4F90-9D90-B11E0FC5367A}" srcOrd="0" destOrd="0" presId="urn:microsoft.com/office/officeart/2005/8/layout/lProcess3"/>
    <dgm:cxn modelId="{F2EA45EF-6A3E-445D-A28C-865FC506885D}" srcId="{9DA591FD-BE2D-45C5-9212-4DA935FC73B4}" destId="{A97F88B5-0003-435A-9BD2-DD190A3C053B}" srcOrd="1" destOrd="0" parTransId="{ACC727A1-F0D6-49FC-86BD-EE468393221B}" sibTransId="{B416BA79-6CB6-476F-B847-951CC30D2EFA}"/>
    <dgm:cxn modelId="{AA82BAE6-DD32-4780-96FA-9C7ADE8F45E6}" type="presOf" srcId="{F9CE9602-08ED-4539-8E30-6D2C785007E9}" destId="{93BB473D-AB86-4466-9950-7470D5F6DF4A}" srcOrd="0" destOrd="0" presId="urn:microsoft.com/office/officeart/2005/8/layout/lProcess3"/>
    <dgm:cxn modelId="{13B12B63-5003-4E31-8C9B-B36DAD674522}" type="presOf" srcId="{FCD99529-EE80-4C22-9182-C9D1DFD6B059}" destId="{4B3FC082-D9AC-4E2C-99D1-15EF336FED9F}" srcOrd="0" destOrd="0" presId="urn:microsoft.com/office/officeart/2005/8/layout/lProcess3"/>
    <dgm:cxn modelId="{9E33D3F8-8317-4C59-8B4E-25FB59ECBA41}" type="presOf" srcId="{CC059A87-7821-49B6-97BC-DD13AC2E6792}" destId="{6E115574-684B-4000-9436-9CF176A4390C}" srcOrd="0" destOrd="0" presId="urn:microsoft.com/office/officeart/2005/8/layout/lProcess3"/>
    <dgm:cxn modelId="{3ECB62F2-2209-4903-877C-F0A4A20B95B5}" type="presOf" srcId="{B25DF2FF-45E8-4819-9CA1-C5BCB7D6AA7F}" destId="{28C1EF46-8269-472B-A801-0CFFDC2A8ED1}" srcOrd="0" destOrd="0" presId="urn:microsoft.com/office/officeart/2005/8/layout/lProcess3"/>
    <dgm:cxn modelId="{17CE4146-6DE7-48F3-A9E3-ACFB80674CAC}" srcId="{CC059A87-7821-49B6-97BC-DD13AC2E6792}" destId="{9DA591FD-BE2D-45C5-9212-4DA935FC73B4}" srcOrd="0" destOrd="0" parTransId="{ABAC2CE5-9CC0-4EDF-BD1C-84485877E87F}" sibTransId="{073918B7-A9A5-4B41-BBC8-CCE722F40CE1}"/>
    <dgm:cxn modelId="{8AA2F6EF-E212-478C-A69F-D0FF8BD83B1D}" srcId="{CC059A87-7821-49B6-97BC-DD13AC2E6792}" destId="{FCD99529-EE80-4C22-9182-C9D1DFD6B059}" srcOrd="1" destOrd="0" parTransId="{2D30810F-94C7-4044-89D9-5C0ABA4BD398}" sibTransId="{F4DDD67D-4578-46C0-845A-A887320E2171}"/>
    <dgm:cxn modelId="{8FB93CA4-08F2-4270-9FDB-1BB698411C03}" srcId="{FCD99529-EE80-4C22-9182-C9D1DFD6B059}" destId="{6BCD5E8F-1C58-4ED6-AB2E-DB3821F56CC6}" srcOrd="1" destOrd="0" parTransId="{EB50DCE2-097F-42A1-9517-0B6CC6B12A49}" sibTransId="{1A4C4B14-DB35-4C9C-B51F-1B3E00551781}"/>
    <dgm:cxn modelId="{85E2CEFF-E60C-45CB-8A02-14AD0D2136C1}" type="presOf" srcId="{6BCD5E8F-1C58-4ED6-AB2E-DB3821F56CC6}" destId="{CDCB483C-B42C-4EEA-BCB8-CA031248BA54}" srcOrd="0" destOrd="0" presId="urn:microsoft.com/office/officeart/2005/8/layout/lProcess3"/>
    <dgm:cxn modelId="{FC93A517-9F85-485C-854F-260DA6E5BC38}" srcId="{CC059A87-7821-49B6-97BC-DD13AC2E6792}" destId="{A77C937F-7A1B-4BA4-B481-6800F8B01D7C}" srcOrd="2" destOrd="0" parTransId="{90794AD0-DBAC-435C-968C-7CFDC3A2BF66}" sibTransId="{9EDE609D-9B88-4328-B1A3-4ACA4B41EDE1}"/>
    <dgm:cxn modelId="{AEAE261C-4641-4A95-A555-121A080ACD7C}" type="presOf" srcId="{D476C2C4-22EF-4511-8C31-56A24EF5B388}" destId="{850804C9-0015-4C0D-AFA1-C4306AF51CF7}" srcOrd="0" destOrd="0" presId="urn:microsoft.com/office/officeart/2005/8/layout/lProcess3"/>
    <dgm:cxn modelId="{74CC0293-3FE7-4583-8E78-CA79E1B6DE2C}" srcId="{A77C937F-7A1B-4BA4-B481-6800F8B01D7C}" destId="{D476C2C4-22EF-4511-8C31-56A24EF5B388}" srcOrd="1" destOrd="0" parTransId="{67948A23-065E-420E-AE7D-103F1E57D988}" sibTransId="{BC0F2A79-EDC7-495D-BA25-D6B3D8DCE2EA}"/>
    <dgm:cxn modelId="{E474C1E5-D0AB-41B0-8009-0DB1C121ECB8}" type="presOf" srcId="{A77C937F-7A1B-4BA4-B481-6800F8B01D7C}" destId="{C3DE06EF-C344-45C6-A65F-0EA7ABDFD158}" srcOrd="0" destOrd="0" presId="urn:microsoft.com/office/officeart/2005/8/layout/lProcess3"/>
    <dgm:cxn modelId="{AF746A98-AF12-453F-85F0-0D736B327740}" srcId="{9DA591FD-BE2D-45C5-9212-4DA935FC73B4}" destId="{B937D33F-5C3F-4609-9BA6-8915C48467A5}" srcOrd="0" destOrd="0" parTransId="{3EB4FC47-B2B4-4A3D-AAC3-9CBE6F79472D}" sibTransId="{8FF15AE1-330A-4530-AF82-4B9D0CBAA6DB}"/>
    <dgm:cxn modelId="{22678FE4-934B-4BD1-9A19-D2FD35D6A79C}" type="presOf" srcId="{B937D33F-5C3F-4609-9BA6-8915C48467A5}" destId="{65BCD916-9205-493F-A5AE-7AFAE0ED98EF}" srcOrd="0" destOrd="0" presId="urn:microsoft.com/office/officeart/2005/8/layout/lProcess3"/>
    <dgm:cxn modelId="{FBF32018-4AB7-4E1B-9EDB-A656979F8BB8}" srcId="{FCD99529-EE80-4C22-9182-C9D1DFD6B059}" destId="{B25DF2FF-45E8-4819-9CA1-C5BCB7D6AA7F}" srcOrd="0" destOrd="0" parTransId="{DFCEC3FC-AB7B-4D51-ADF3-081856E755E5}" sibTransId="{B8F31C4C-BA59-45E4-8F40-88CB7A7D593D}"/>
    <dgm:cxn modelId="{55A870CA-D137-4381-9C12-333D2E5546E0}" type="presParOf" srcId="{6E115574-684B-4000-9436-9CF176A4390C}" destId="{8D880357-B1E8-4BD9-81E0-A8788039DF0B}" srcOrd="0" destOrd="0" presId="urn:microsoft.com/office/officeart/2005/8/layout/lProcess3"/>
    <dgm:cxn modelId="{98D070C9-47A8-4AA6-90A4-22165C33A54B}" type="presParOf" srcId="{8D880357-B1E8-4BD9-81E0-A8788039DF0B}" destId="{37119562-63CD-4A25-8034-257D46195873}" srcOrd="0" destOrd="0" presId="urn:microsoft.com/office/officeart/2005/8/layout/lProcess3"/>
    <dgm:cxn modelId="{06FAC4C8-A124-4299-A29E-078754C37D1D}" type="presParOf" srcId="{8D880357-B1E8-4BD9-81E0-A8788039DF0B}" destId="{9253A1B4-856C-4CF5-B4D5-E10FC2EA287C}" srcOrd="1" destOrd="0" presId="urn:microsoft.com/office/officeart/2005/8/layout/lProcess3"/>
    <dgm:cxn modelId="{CA26B2B2-AE39-4A39-A277-D469716B87BD}" type="presParOf" srcId="{8D880357-B1E8-4BD9-81E0-A8788039DF0B}" destId="{65BCD916-9205-493F-A5AE-7AFAE0ED98EF}" srcOrd="2" destOrd="0" presId="urn:microsoft.com/office/officeart/2005/8/layout/lProcess3"/>
    <dgm:cxn modelId="{3CB3592E-F169-4891-9752-D7C4136FB1B0}" type="presParOf" srcId="{8D880357-B1E8-4BD9-81E0-A8788039DF0B}" destId="{D8DF922B-96F7-42E0-BAC5-229C02DD8B6D}" srcOrd="3" destOrd="0" presId="urn:microsoft.com/office/officeart/2005/8/layout/lProcess3"/>
    <dgm:cxn modelId="{FA9FFEDF-A536-434D-B920-DD39E5F09907}" type="presParOf" srcId="{8D880357-B1E8-4BD9-81E0-A8788039DF0B}" destId="{5729CBC7-BEFE-4F90-9D90-B11E0FC5367A}" srcOrd="4" destOrd="0" presId="urn:microsoft.com/office/officeart/2005/8/layout/lProcess3"/>
    <dgm:cxn modelId="{E1904460-7D5A-4F19-BBA7-B9FFBBC89A65}" type="presParOf" srcId="{6E115574-684B-4000-9436-9CF176A4390C}" destId="{609E40FB-4C97-4723-A5AE-9743778EC859}" srcOrd="1" destOrd="0" presId="urn:microsoft.com/office/officeart/2005/8/layout/lProcess3"/>
    <dgm:cxn modelId="{696D88DF-ACAE-46A4-BF30-B50921EF2101}" type="presParOf" srcId="{6E115574-684B-4000-9436-9CF176A4390C}" destId="{5523B440-1727-471B-8FE1-1EB4D692BE8E}" srcOrd="2" destOrd="0" presId="urn:microsoft.com/office/officeart/2005/8/layout/lProcess3"/>
    <dgm:cxn modelId="{B29362EE-9249-41EC-A55C-764A0482C7D8}" type="presParOf" srcId="{5523B440-1727-471B-8FE1-1EB4D692BE8E}" destId="{4B3FC082-D9AC-4E2C-99D1-15EF336FED9F}" srcOrd="0" destOrd="0" presId="urn:microsoft.com/office/officeart/2005/8/layout/lProcess3"/>
    <dgm:cxn modelId="{D34CA515-9898-4774-88DC-D5E1C604D6CB}" type="presParOf" srcId="{5523B440-1727-471B-8FE1-1EB4D692BE8E}" destId="{BF516057-15D0-4044-BA94-2B416DE7047E}" srcOrd="1" destOrd="0" presId="urn:microsoft.com/office/officeart/2005/8/layout/lProcess3"/>
    <dgm:cxn modelId="{039D982F-9C27-4FAE-93C1-F546FD772012}" type="presParOf" srcId="{5523B440-1727-471B-8FE1-1EB4D692BE8E}" destId="{28C1EF46-8269-472B-A801-0CFFDC2A8ED1}" srcOrd="2" destOrd="0" presId="urn:microsoft.com/office/officeart/2005/8/layout/lProcess3"/>
    <dgm:cxn modelId="{1ED8C18C-BF37-405D-B08A-53ABA536A887}" type="presParOf" srcId="{5523B440-1727-471B-8FE1-1EB4D692BE8E}" destId="{0041FD53-ABFE-48F6-844A-B1EBB15E323E}" srcOrd="3" destOrd="0" presId="urn:microsoft.com/office/officeart/2005/8/layout/lProcess3"/>
    <dgm:cxn modelId="{3BFF21B3-F0D2-461D-88DC-40B4CEC6BDC1}" type="presParOf" srcId="{5523B440-1727-471B-8FE1-1EB4D692BE8E}" destId="{CDCB483C-B42C-4EEA-BCB8-CA031248BA54}" srcOrd="4" destOrd="0" presId="urn:microsoft.com/office/officeart/2005/8/layout/lProcess3"/>
    <dgm:cxn modelId="{416D1048-EC93-491B-B7AE-957F119499BC}" type="presParOf" srcId="{6E115574-684B-4000-9436-9CF176A4390C}" destId="{59A32782-E996-42EB-87B1-6F48554401D7}" srcOrd="3" destOrd="0" presId="urn:microsoft.com/office/officeart/2005/8/layout/lProcess3"/>
    <dgm:cxn modelId="{E0D8E5E2-8D2B-4EC0-8D4C-790DD55CF40C}" type="presParOf" srcId="{6E115574-684B-4000-9436-9CF176A4390C}" destId="{2C7D93F3-5B39-4276-A41A-72D48280A4DF}" srcOrd="4" destOrd="0" presId="urn:microsoft.com/office/officeart/2005/8/layout/lProcess3"/>
    <dgm:cxn modelId="{37AE5979-5AE2-4959-B362-F7A92B80CAD9}" type="presParOf" srcId="{2C7D93F3-5B39-4276-A41A-72D48280A4DF}" destId="{C3DE06EF-C344-45C6-A65F-0EA7ABDFD158}" srcOrd="0" destOrd="0" presId="urn:microsoft.com/office/officeart/2005/8/layout/lProcess3"/>
    <dgm:cxn modelId="{3F0AE0A6-7BC1-4223-9FF8-D9E5E12173FF}" type="presParOf" srcId="{2C7D93F3-5B39-4276-A41A-72D48280A4DF}" destId="{8291DDAE-7683-46F9-9AE3-77753280F0D2}" srcOrd="1" destOrd="0" presId="urn:microsoft.com/office/officeart/2005/8/layout/lProcess3"/>
    <dgm:cxn modelId="{D669565A-78EE-437A-9D45-A627F0F3F01E}" type="presParOf" srcId="{2C7D93F3-5B39-4276-A41A-72D48280A4DF}" destId="{93BB473D-AB86-4466-9950-7470D5F6DF4A}" srcOrd="2" destOrd="0" presId="urn:microsoft.com/office/officeart/2005/8/layout/lProcess3"/>
    <dgm:cxn modelId="{FA7D92AC-F5D7-409A-BCE4-094254DFC669}" type="presParOf" srcId="{2C7D93F3-5B39-4276-A41A-72D48280A4DF}" destId="{5677712D-23D5-4203-BCDC-E5BD1BC8AF73}" srcOrd="3" destOrd="0" presId="urn:microsoft.com/office/officeart/2005/8/layout/lProcess3"/>
    <dgm:cxn modelId="{14E1348B-FA1C-4B9A-B27A-DE1878BB0C63}" type="presParOf" srcId="{2C7D93F3-5B39-4276-A41A-72D48280A4DF}" destId="{850804C9-0015-4C0D-AFA1-C4306AF51CF7}" srcOrd="4"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C059A87-7821-49B6-97BC-DD13AC2E6792}" type="doc">
      <dgm:prSet loTypeId="urn:microsoft.com/office/officeart/2005/8/layout/lProcess3" loCatId="process" qsTypeId="urn:microsoft.com/office/officeart/2005/8/quickstyle/simple1" qsCatId="simple" csTypeId="urn:microsoft.com/office/officeart/2005/8/colors/accent1_3" csCatId="accent1" phldr="1"/>
      <dgm:spPr/>
      <dgm:t>
        <a:bodyPr/>
        <a:lstStyle/>
        <a:p>
          <a:endParaRPr lang="it-IT"/>
        </a:p>
      </dgm:t>
    </dgm:pt>
    <dgm:pt modelId="{9DA591FD-BE2D-45C5-9212-4DA935FC73B4}">
      <dgm:prSet phldrT="[Testo]" custT="1"/>
      <dgm:spPr/>
      <dgm:t>
        <a:bodyPr/>
        <a:lstStyle/>
        <a:p>
          <a:r>
            <a:rPr lang="it-IT" sz="2000" dirty="0"/>
            <a:t>Domotica per anziani</a:t>
          </a:r>
        </a:p>
      </dgm:t>
    </dgm:pt>
    <dgm:pt modelId="{ABAC2CE5-9CC0-4EDF-BD1C-84485877E87F}" type="parTrans" cxnId="{17CE4146-6DE7-48F3-A9E3-ACFB80674CAC}">
      <dgm:prSet/>
      <dgm:spPr/>
      <dgm:t>
        <a:bodyPr/>
        <a:lstStyle/>
        <a:p>
          <a:endParaRPr lang="it-IT"/>
        </a:p>
      </dgm:t>
    </dgm:pt>
    <dgm:pt modelId="{073918B7-A9A5-4B41-BBC8-CCE722F40CE1}" type="sibTrans" cxnId="{17CE4146-6DE7-48F3-A9E3-ACFB80674CAC}">
      <dgm:prSet/>
      <dgm:spPr/>
      <dgm:t>
        <a:bodyPr/>
        <a:lstStyle/>
        <a:p>
          <a:endParaRPr lang="it-IT"/>
        </a:p>
      </dgm:t>
    </dgm:pt>
    <dgm:pt modelId="{B937D33F-5C3F-4609-9BA6-8915C48467A5}">
      <dgm:prSet phldrT="[Testo]" custT="1"/>
      <dgm:spPr/>
      <dgm:t>
        <a:bodyPr/>
        <a:lstStyle/>
        <a:p>
          <a:pPr marL="0" lvl="0" indent="0" algn="ctr" defTabSz="711200">
            <a:lnSpc>
              <a:spcPct val="90000"/>
            </a:lnSpc>
            <a:spcBef>
              <a:spcPct val="0"/>
            </a:spcBef>
            <a:spcAft>
              <a:spcPct val="35000"/>
            </a:spcAft>
            <a:buNone/>
          </a:pPr>
          <a:r>
            <a:rPr lang="it-IT" sz="1600" kern="1200" dirty="0">
              <a:solidFill>
                <a:srgbClr val="000000">
                  <a:hueOff val="0"/>
                  <a:satOff val="0"/>
                  <a:lumOff val="0"/>
                  <a:alphaOff val="0"/>
                </a:srgbClr>
              </a:solidFill>
              <a:latin typeface="Calibri"/>
              <a:ea typeface="+mn-ea"/>
              <a:cs typeface="+mn-cs"/>
            </a:rPr>
            <a:t>Target di progetto: 100 anziani sostenuti</a:t>
          </a:r>
        </a:p>
      </dgm:t>
    </dgm:pt>
    <dgm:pt modelId="{3EB4FC47-B2B4-4A3D-AAC3-9CBE6F79472D}" type="parTrans" cxnId="{AF746A98-AF12-453F-85F0-0D736B327740}">
      <dgm:prSet/>
      <dgm:spPr/>
      <dgm:t>
        <a:bodyPr/>
        <a:lstStyle/>
        <a:p>
          <a:endParaRPr lang="it-IT"/>
        </a:p>
      </dgm:t>
    </dgm:pt>
    <dgm:pt modelId="{8FF15AE1-330A-4530-AF82-4B9D0CBAA6DB}" type="sibTrans" cxnId="{AF746A98-AF12-453F-85F0-0D736B327740}">
      <dgm:prSet/>
      <dgm:spPr/>
      <dgm:t>
        <a:bodyPr/>
        <a:lstStyle/>
        <a:p>
          <a:endParaRPr lang="it-IT"/>
        </a:p>
      </dgm:t>
    </dgm:pt>
    <dgm:pt modelId="{A97F88B5-0003-435A-9BD2-DD190A3C053B}">
      <dgm:prSet phldrT="[Testo]" custT="1"/>
      <dgm:spPr>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gm:spPr>
      <dgm:t>
        <a:bodyPr spcFirstLastPara="0" vert="horz" wrap="square" lIns="25400" tIns="12700" rIns="0" bIns="12700" numCol="1" spcCol="1270" anchor="ctr" anchorCtr="0"/>
        <a:lstStyle/>
        <a:p>
          <a:r>
            <a:rPr lang="it-IT" sz="1600" kern="1200" dirty="0">
              <a:solidFill>
                <a:schemeClr val="tx1"/>
              </a:solidFill>
              <a:latin typeface="+mj-lt"/>
              <a:ea typeface="+mn-ea"/>
              <a:cs typeface="+mn-cs"/>
            </a:rPr>
            <a:t>Finanziamento</a:t>
          </a:r>
          <a:r>
            <a:rPr lang="it-IT" sz="1600" kern="1200" dirty="0">
              <a:solidFill>
                <a:schemeClr val="tx1"/>
              </a:solidFill>
              <a:latin typeface="+mj-lt"/>
            </a:rPr>
            <a:t>: 2.460.000</a:t>
          </a:r>
          <a:r>
            <a:rPr lang="it-IT" sz="1600" kern="1200" dirty="0">
              <a:solidFill>
                <a:schemeClr val="tx1"/>
              </a:solidFill>
              <a:latin typeface="+mj-lt"/>
              <a:ea typeface="+mn-ea"/>
              <a:cs typeface="+mn-cs"/>
            </a:rPr>
            <a:t> €</a:t>
          </a:r>
        </a:p>
      </dgm:t>
    </dgm:pt>
    <dgm:pt modelId="{ACC727A1-F0D6-49FC-86BD-EE468393221B}" type="parTrans" cxnId="{F2EA45EF-6A3E-445D-A28C-865FC506885D}">
      <dgm:prSet/>
      <dgm:spPr/>
      <dgm:t>
        <a:bodyPr/>
        <a:lstStyle/>
        <a:p>
          <a:endParaRPr lang="it-IT"/>
        </a:p>
      </dgm:t>
    </dgm:pt>
    <dgm:pt modelId="{B416BA79-6CB6-476F-B847-951CC30D2EFA}" type="sibTrans" cxnId="{F2EA45EF-6A3E-445D-A28C-865FC506885D}">
      <dgm:prSet/>
      <dgm:spPr/>
      <dgm:t>
        <a:bodyPr/>
        <a:lstStyle/>
        <a:p>
          <a:endParaRPr lang="it-IT"/>
        </a:p>
      </dgm:t>
    </dgm:pt>
    <dgm:pt modelId="{FCD99529-EE80-4C22-9182-C9D1DFD6B059}">
      <dgm:prSet phldrT="[Testo]" custT="1"/>
      <dgm:spPr/>
      <dgm:t>
        <a:bodyPr/>
        <a:lstStyle/>
        <a:p>
          <a:r>
            <a:rPr lang="it-IT" sz="2000" dirty="0"/>
            <a:t>Dimissioni protette</a:t>
          </a:r>
        </a:p>
      </dgm:t>
    </dgm:pt>
    <dgm:pt modelId="{2D30810F-94C7-4044-89D9-5C0ABA4BD398}" type="parTrans" cxnId="{8AA2F6EF-E212-478C-A69F-D0FF8BD83B1D}">
      <dgm:prSet/>
      <dgm:spPr/>
      <dgm:t>
        <a:bodyPr/>
        <a:lstStyle/>
        <a:p>
          <a:endParaRPr lang="it-IT"/>
        </a:p>
      </dgm:t>
    </dgm:pt>
    <dgm:pt modelId="{F4DDD67D-4578-46C0-845A-A887320E2171}" type="sibTrans" cxnId="{8AA2F6EF-E212-478C-A69F-D0FF8BD83B1D}">
      <dgm:prSet/>
      <dgm:spPr/>
      <dgm:t>
        <a:bodyPr/>
        <a:lstStyle/>
        <a:p>
          <a:endParaRPr lang="it-IT"/>
        </a:p>
      </dgm:t>
    </dgm:pt>
    <dgm:pt modelId="{B25DF2FF-45E8-4819-9CA1-C5BCB7D6AA7F}">
      <dgm:prSet phldrT="[Testo]" custT="1"/>
      <dgm:spPr/>
      <dgm:t>
        <a:bodyPr/>
        <a:lstStyle/>
        <a:p>
          <a:r>
            <a:rPr lang="it-IT" sz="1600" dirty="0"/>
            <a:t>Target di progetto: 125 anziani sostenuti</a:t>
          </a:r>
        </a:p>
      </dgm:t>
    </dgm:pt>
    <dgm:pt modelId="{DFCEC3FC-AB7B-4D51-ADF3-081856E755E5}" type="parTrans" cxnId="{FBF32018-4AB7-4E1B-9EDB-A656979F8BB8}">
      <dgm:prSet/>
      <dgm:spPr/>
      <dgm:t>
        <a:bodyPr/>
        <a:lstStyle/>
        <a:p>
          <a:endParaRPr lang="it-IT"/>
        </a:p>
      </dgm:t>
    </dgm:pt>
    <dgm:pt modelId="{B8F31C4C-BA59-45E4-8F40-88CB7A7D593D}" type="sibTrans" cxnId="{FBF32018-4AB7-4E1B-9EDB-A656979F8BB8}">
      <dgm:prSet/>
      <dgm:spPr/>
      <dgm:t>
        <a:bodyPr/>
        <a:lstStyle/>
        <a:p>
          <a:endParaRPr lang="it-IT"/>
        </a:p>
      </dgm:t>
    </dgm:pt>
    <dgm:pt modelId="{6BCD5E8F-1C58-4ED6-AB2E-DB3821F56CC6}">
      <dgm:prSet phldrT="[Testo]" custT="1"/>
      <dgm:spPr>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gm:spPr>
      <dgm:t>
        <a:bodyPr spcFirstLastPara="0" vert="horz" wrap="square" lIns="25400" tIns="12700" rIns="0" bIns="12700" numCol="1" spcCol="1270" anchor="ctr" anchorCtr="0"/>
        <a:lstStyle/>
        <a:p>
          <a:pPr marL="0" lvl="0" indent="0" algn="ctr" defTabSz="711200">
            <a:lnSpc>
              <a:spcPct val="90000"/>
            </a:lnSpc>
            <a:spcBef>
              <a:spcPct val="0"/>
            </a:spcBef>
            <a:spcAft>
              <a:spcPct val="35000"/>
            </a:spcAft>
            <a:buNone/>
          </a:pPr>
          <a:r>
            <a:rPr lang="it-IT" sz="1600" kern="1200" dirty="0">
              <a:solidFill>
                <a:srgbClr val="000000"/>
              </a:solidFill>
              <a:latin typeface="Calibri"/>
              <a:ea typeface="+mn-ea"/>
              <a:cs typeface="+mn-cs"/>
            </a:rPr>
            <a:t>Finanziamento: 330.000 €</a:t>
          </a:r>
        </a:p>
      </dgm:t>
    </dgm:pt>
    <dgm:pt modelId="{EB50DCE2-097F-42A1-9517-0B6CC6B12A49}" type="parTrans" cxnId="{8FB93CA4-08F2-4270-9FDB-1BB698411C03}">
      <dgm:prSet/>
      <dgm:spPr/>
      <dgm:t>
        <a:bodyPr/>
        <a:lstStyle/>
        <a:p>
          <a:endParaRPr lang="it-IT"/>
        </a:p>
      </dgm:t>
    </dgm:pt>
    <dgm:pt modelId="{1A4C4B14-DB35-4C9C-B51F-1B3E00551781}" type="sibTrans" cxnId="{8FB93CA4-08F2-4270-9FDB-1BB698411C03}">
      <dgm:prSet/>
      <dgm:spPr/>
      <dgm:t>
        <a:bodyPr/>
        <a:lstStyle/>
        <a:p>
          <a:endParaRPr lang="it-IT"/>
        </a:p>
      </dgm:t>
    </dgm:pt>
    <dgm:pt modelId="{6E115574-684B-4000-9436-9CF176A4390C}" type="pres">
      <dgm:prSet presAssocID="{CC059A87-7821-49B6-97BC-DD13AC2E6792}" presName="Name0" presStyleCnt="0">
        <dgm:presLayoutVars>
          <dgm:chPref val="3"/>
          <dgm:dir/>
          <dgm:animLvl val="lvl"/>
          <dgm:resizeHandles/>
        </dgm:presLayoutVars>
      </dgm:prSet>
      <dgm:spPr/>
      <dgm:t>
        <a:bodyPr/>
        <a:lstStyle/>
        <a:p>
          <a:endParaRPr lang="it-IT"/>
        </a:p>
      </dgm:t>
    </dgm:pt>
    <dgm:pt modelId="{8D880357-B1E8-4BD9-81E0-A8788039DF0B}" type="pres">
      <dgm:prSet presAssocID="{9DA591FD-BE2D-45C5-9212-4DA935FC73B4}" presName="horFlow" presStyleCnt="0"/>
      <dgm:spPr/>
    </dgm:pt>
    <dgm:pt modelId="{37119562-63CD-4A25-8034-257D46195873}" type="pres">
      <dgm:prSet presAssocID="{9DA591FD-BE2D-45C5-9212-4DA935FC73B4}" presName="bigChev" presStyleLbl="node1" presStyleIdx="0" presStyleCnt="2" custScaleX="111342" custScaleY="88254"/>
      <dgm:spPr/>
      <dgm:t>
        <a:bodyPr/>
        <a:lstStyle/>
        <a:p>
          <a:endParaRPr lang="it-IT"/>
        </a:p>
      </dgm:t>
    </dgm:pt>
    <dgm:pt modelId="{9253A1B4-856C-4CF5-B4D5-E10FC2EA287C}" type="pres">
      <dgm:prSet presAssocID="{3EB4FC47-B2B4-4A3D-AAC3-9CBE6F79472D}" presName="parTrans" presStyleCnt="0"/>
      <dgm:spPr/>
    </dgm:pt>
    <dgm:pt modelId="{65BCD916-9205-493F-A5AE-7AFAE0ED98EF}" type="pres">
      <dgm:prSet presAssocID="{B937D33F-5C3F-4609-9BA6-8915C48467A5}" presName="node" presStyleLbl="alignAccFollowNode1" presStyleIdx="0" presStyleCnt="4">
        <dgm:presLayoutVars>
          <dgm:bulletEnabled val="1"/>
        </dgm:presLayoutVars>
      </dgm:prSet>
      <dgm:spPr/>
      <dgm:t>
        <a:bodyPr/>
        <a:lstStyle/>
        <a:p>
          <a:endParaRPr lang="it-IT"/>
        </a:p>
      </dgm:t>
    </dgm:pt>
    <dgm:pt modelId="{D8DF922B-96F7-42E0-BAC5-229C02DD8B6D}" type="pres">
      <dgm:prSet presAssocID="{8FF15AE1-330A-4530-AF82-4B9D0CBAA6DB}" presName="sibTrans" presStyleCnt="0"/>
      <dgm:spPr/>
    </dgm:pt>
    <dgm:pt modelId="{5729CBC7-BEFE-4F90-9D90-B11E0FC5367A}" type="pres">
      <dgm:prSet presAssocID="{A97F88B5-0003-435A-9BD2-DD190A3C053B}" presName="node" presStyleLbl="alignAccFollowNode1" presStyleIdx="1" presStyleCnt="4">
        <dgm:presLayoutVars>
          <dgm:bulletEnabled val="1"/>
        </dgm:presLayoutVars>
      </dgm:prSet>
      <dgm:spPr>
        <a:xfrm>
          <a:off x="4175071" y="365726"/>
          <a:ext cx="2187077" cy="874831"/>
        </a:xfrm>
        <a:prstGeom prst="chevron">
          <a:avLst/>
        </a:prstGeom>
      </dgm:spPr>
      <dgm:t>
        <a:bodyPr/>
        <a:lstStyle/>
        <a:p>
          <a:endParaRPr lang="it-IT"/>
        </a:p>
      </dgm:t>
    </dgm:pt>
    <dgm:pt modelId="{609E40FB-4C97-4723-A5AE-9743778EC859}" type="pres">
      <dgm:prSet presAssocID="{9DA591FD-BE2D-45C5-9212-4DA935FC73B4}" presName="vSp" presStyleCnt="0"/>
      <dgm:spPr/>
    </dgm:pt>
    <dgm:pt modelId="{5523B440-1727-471B-8FE1-1EB4D692BE8E}" type="pres">
      <dgm:prSet presAssocID="{FCD99529-EE80-4C22-9182-C9D1DFD6B059}" presName="horFlow" presStyleCnt="0"/>
      <dgm:spPr/>
    </dgm:pt>
    <dgm:pt modelId="{4B3FC082-D9AC-4E2C-99D1-15EF336FED9F}" type="pres">
      <dgm:prSet presAssocID="{FCD99529-EE80-4C22-9182-C9D1DFD6B059}" presName="bigChev" presStyleLbl="node1" presStyleIdx="1" presStyleCnt="2" custScaleX="111965" custScaleY="90016"/>
      <dgm:spPr/>
      <dgm:t>
        <a:bodyPr/>
        <a:lstStyle/>
        <a:p>
          <a:endParaRPr lang="it-IT"/>
        </a:p>
      </dgm:t>
    </dgm:pt>
    <dgm:pt modelId="{BF516057-15D0-4044-BA94-2B416DE7047E}" type="pres">
      <dgm:prSet presAssocID="{DFCEC3FC-AB7B-4D51-ADF3-081856E755E5}" presName="parTrans" presStyleCnt="0"/>
      <dgm:spPr/>
    </dgm:pt>
    <dgm:pt modelId="{28C1EF46-8269-472B-A801-0CFFDC2A8ED1}" type="pres">
      <dgm:prSet presAssocID="{B25DF2FF-45E8-4819-9CA1-C5BCB7D6AA7F}" presName="node" presStyleLbl="alignAccFollowNode1" presStyleIdx="2" presStyleCnt="4">
        <dgm:presLayoutVars>
          <dgm:bulletEnabled val="1"/>
        </dgm:presLayoutVars>
      </dgm:prSet>
      <dgm:spPr/>
      <dgm:t>
        <a:bodyPr/>
        <a:lstStyle/>
        <a:p>
          <a:endParaRPr lang="it-IT"/>
        </a:p>
      </dgm:t>
    </dgm:pt>
    <dgm:pt modelId="{0041FD53-ABFE-48F6-844A-B1EBB15E323E}" type="pres">
      <dgm:prSet presAssocID="{B8F31C4C-BA59-45E4-8F40-88CB7A7D593D}" presName="sibTrans" presStyleCnt="0"/>
      <dgm:spPr/>
    </dgm:pt>
    <dgm:pt modelId="{CDCB483C-B42C-4EEA-BCB8-CA031248BA54}" type="pres">
      <dgm:prSet presAssocID="{6BCD5E8F-1C58-4ED6-AB2E-DB3821F56CC6}" presName="node" presStyleLbl="alignAccFollowNode1" presStyleIdx="3" presStyleCnt="4">
        <dgm:presLayoutVars>
          <dgm:bulletEnabled val="1"/>
        </dgm:presLayoutVars>
      </dgm:prSet>
      <dgm:spPr>
        <a:xfrm>
          <a:off x="4857634" y="1706868"/>
          <a:ext cx="2314769" cy="925907"/>
        </a:xfrm>
        <a:prstGeom prst="chevron">
          <a:avLst/>
        </a:prstGeom>
      </dgm:spPr>
      <dgm:t>
        <a:bodyPr/>
        <a:lstStyle/>
        <a:p>
          <a:endParaRPr lang="it-IT"/>
        </a:p>
      </dgm:t>
    </dgm:pt>
  </dgm:ptLst>
  <dgm:cxnLst>
    <dgm:cxn modelId="{2C2458A9-E5FA-42AC-B559-C1656E245739}" type="presOf" srcId="{9DA591FD-BE2D-45C5-9212-4DA935FC73B4}" destId="{37119562-63CD-4A25-8034-257D46195873}" srcOrd="0" destOrd="0" presId="urn:microsoft.com/office/officeart/2005/8/layout/lProcess3"/>
    <dgm:cxn modelId="{03609FB1-52AA-41CA-AC3C-F99E27035EC6}" type="presOf" srcId="{A97F88B5-0003-435A-9BD2-DD190A3C053B}" destId="{5729CBC7-BEFE-4F90-9D90-B11E0FC5367A}" srcOrd="0" destOrd="0" presId="urn:microsoft.com/office/officeart/2005/8/layout/lProcess3"/>
    <dgm:cxn modelId="{F2EA45EF-6A3E-445D-A28C-865FC506885D}" srcId="{9DA591FD-BE2D-45C5-9212-4DA935FC73B4}" destId="{A97F88B5-0003-435A-9BD2-DD190A3C053B}" srcOrd="1" destOrd="0" parTransId="{ACC727A1-F0D6-49FC-86BD-EE468393221B}" sibTransId="{B416BA79-6CB6-476F-B847-951CC30D2EFA}"/>
    <dgm:cxn modelId="{13B12B63-5003-4E31-8C9B-B36DAD674522}" type="presOf" srcId="{FCD99529-EE80-4C22-9182-C9D1DFD6B059}" destId="{4B3FC082-D9AC-4E2C-99D1-15EF336FED9F}" srcOrd="0" destOrd="0" presId="urn:microsoft.com/office/officeart/2005/8/layout/lProcess3"/>
    <dgm:cxn modelId="{9E33D3F8-8317-4C59-8B4E-25FB59ECBA41}" type="presOf" srcId="{CC059A87-7821-49B6-97BC-DD13AC2E6792}" destId="{6E115574-684B-4000-9436-9CF176A4390C}" srcOrd="0" destOrd="0" presId="urn:microsoft.com/office/officeart/2005/8/layout/lProcess3"/>
    <dgm:cxn modelId="{3ECB62F2-2209-4903-877C-F0A4A20B95B5}" type="presOf" srcId="{B25DF2FF-45E8-4819-9CA1-C5BCB7D6AA7F}" destId="{28C1EF46-8269-472B-A801-0CFFDC2A8ED1}" srcOrd="0" destOrd="0" presId="urn:microsoft.com/office/officeart/2005/8/layout/lProcess3"/>
    <dgm:cxn modelId="{17CE4146-6DE7-48F3-A9E3-ACFB80674CAC}" srcId="{CC059A87-7821-49B6-97BC-DD13AC2E6792}" destId="{9DA591FD-BE2D-45C5-9212-4DA935FC73B4}" srcOrd="0" destOrd="0" parTransId="{ABAC2CE5-9CC0-4EDF-BD1C-84485877E87F}" sibTransId="{073918B7-A9A5-4B41-BBC8-CCE722F40CE1}"/>
    <dgm:cxn modelId="{8AA2F6EF-E212-478C-A69F-D0FF8BD83B1D}" srcId="{CC059A87-7821-49B6-97BC-DD13AC2E6792}" destId="{FCD99529-EE80-4C22-9182-C9D1DFD6B059}" srcOrd="1" destOrd="0" parTransId="{2D30810F-94C7-4044-89D9-5C0ABA4BD398}" sibTransId="{F4DDD67D-4578-46C0-845A-A887320E2171}"/>
    <dgm:cxn modelId="{8FB93CA4-08F2-4270-9FDB-1BB698411C03}" srcId="{FCD99529-EE80-4C22-9182-C9D1DFD6B059}" destId="{6BCD5E8F-1C58-4ED6-AB2E-DB3821F56CC6}" srcOrd="1" destOrd="0" parTransId="{EB50DCE2-097F-42A1-9517-0B6CC6B12A49}" sibTransId="{1A4C4B14-DB35-4C9C-B51F-1B3E00551781}"/>
    <dgm:cxn modelId="{85E2CEFF-E60C-45CB-8A02-14AD0D2136C1}" type="presOf" srcId="{6BCD5E8F-1C58-4ED6-AB2E-DB3821F56CC6}" destId="{CDCB483C-B42C-4EEA-BCB8-CA031248BA54}" srcOrd="0" destOrd="0" presId="urn:microsoft.com/office/officeart/2005/8/layout/lProcess3"/>
    <dgm:cxn modelId="{AF746A98-AF12-453F-85F0-0D736B327740}" srcId="{9DA591FD-BE2D-45C5-9212-4DA935FC73B4}" destId="{B937D33F-5C3F-4609-9BA6-8915C48467A5}" srcOrd="0" destOrd="0" parTransId="{3EB4FC47-B2B4-4A3D-AAC3-9CBE6F79472D}" sibTransId="{8FF15AE1-330A-4530-AF82-4B9D0CBAA6DB}"/>
    <dgm:cxn modelId="{22678FE4-934B-4BD1-9A19-D2FD35D6A79C}" type="presOf" srcId="{B937D33F-5C3F-4609-9BA6-8915C48467A5}" destId="{65BCD916-9205-493F-A5AE-7AFAE0ED98EF}" srcOrd="0" destOrd="0" presId="urn:microsoft.com/office/officeart/2005/8/layout/lProcess3"/>
    <dgm:cxn modelId="{FBF32018-4AB7-4E1B-9EDB-A656979F8BB8}" srcId="{FCD99529-EE80-4C22-9182-C9D1DFD6B059}" destId="{B25DF2FF-45E8-4819-9CA1-C5BCB7D6AA7F}" srcOrd="0" destOrd="0" parTransId="{DFCEC3FC-AB7B-4D51-ADF3-081856E755E5}" sibTransId="{B8F31C4C-BA59-45E4-8F40-88CB7A7D593D}"/>
    <dgm:cxn modelId="{55A870CA-D137-4381-9C12-333D2E5546E0}" type="presParOf" srcId="{6E115574-684B-4000-9436-9CF176A4390C}" destId="{8D880357-B1E8-4BD9-81E0-A8788039DF0B}" srcOrd="0" destOrd="0" presId="urn:microsoft.com/office/officeart/2005/8/layout/lProcess3"/>
    <dgm:cxn modelId="{98D070C9-47A8-4AA6-90A4-22165C33A54B}" type="presParOf" srcId="{8D880357-B1E8-4BD9-81E0-A8788039DF0B}" destId="{37119562-63CD-4A25-8034-257D46195873}" srcOrd="0" destOrd="0" presId="urn:microsoft.com/office/officeart/2005/8/layout/lProcess3"/>
    <dgm:cxn modelId="{06FAC4C8-A124-4299-A29E-078754C37D1D}" type="presParOf" srcId="{8D880357-B1E8-4BD9-81E0-A8788039DF0B}" destId="{9253A1B4-856C-4CF5-B4D5-E10FC2EA287C}" srcOrd="1" destOrd="0" presId="urn:microsoft.com/office/officeart/2005/8/layout/lProcess3"/>
    <dgm:cxn modelId="{CA26B2B2-AE39-4A39-A277-D469716B87BD}" type="presParOf" srcId="{8D880357-B1E8-4BD9-81E0-A8788039DF0B}" destId="{65BCD916-9205-493F-A5AE-7AFAE0ED98EF}" srcOrd="2" destOrd="0" presId="urn:microsoft.com/office/officeart/2005/8/layout/lProcess3"/>
    <dgm:cxn modelId="{3CB3592E-F169-4891-9752-D7C4136FB1B0}" type="presParOf" srcId="{8D880357-B1E8-4BD9-81E0-A8788039DF0B}" destId="{D8DF922B-96F7-42E0-BAC5-229C02DD8B6D}" srcOrd="3" destOrd="0" presId="urn:microsoft.com/office/officeart/2005/8/layout/lProcess3"/>
    <dgm:cxn modelId="{FA9FFEDF-A536-434D-B920-DD39E5F09907}" type="presParOf" srcId="{8D880357-B1E8-4BD9-81E0-A8788039DF0B}" destId="{5729CBC7-BEFE-4F90-9D90-B11E0FC5367A}" srcOrd="4" destOrd="0" presId="urn:microsoft.com/office/officeart/2005/8/layout/lProcess3"/>
    <dgm:cxn modelId="{E1904460-7D5A-4F19-BBA7-B9FFBBC89A65}" type="presParOf" srcId="{6E115574-684B-4000-9436-9CF176A4390C}" destId="{609E40FB-4C97-4723-A5AE-9743778EC859}" srcOrd="1" destOrd="0" presId="urn:microsoft.com/office/officeart/2005/8/layout/lProcess3"/>
    <dgm:cxn modelId="{696D88DF-ACAE-46A4-BF30-B50921EF2101}" type="presParOf" srcId="{6E115574-684B-4000-9436-9CF176A4390C}" destId="{5523B440-1727-471B-8FE1-1EB4D692BE8E}" srcOrd="2" destOrd="0" presId="urn:microsoft.com/office/officeart/2005/8/layout/lProcess3"/>
    <dgm:cxn modelId="{B29362EE-9249-41EC-A55C-764A0482C7D8}" type="presParOf" srcId="{5523B440-1727-471B-8FE1-1EB4D692BE8E}" destId="{4B3FC082-D9AC-4E2C-99D1-15EF336FED9F}" srcOrd="0" destOrd="0" presId="urn:microsoft.com/office/officeart/2005/8/layout/lProcess3"/>
    <dgm:cxn modelId="{D34CA515-9898-4774-88DC-D5E1C604D6CB}" type="presParOf" srcId="{5523B440-1727-471B-8FE1-1EB4D692BE8E}" destId="{BF516057-15D0-4044-BA94-2B416DE7047E}" srcOrd="1" destOrd="0" presId="urn:microsoft.com/office/officeart/2005/8/layout/lProcess3"/>
    <dgm:cxn modelId="{039D982F-9C27-4FAE-93C1-F546FD772012}" type="presParOf" srcId="{5523B440-1727-471B-8FE1-1EB4D692BE8E}" destId="{28C1EF46-8269-472B-A801-0CFFDC2A8ED1}" srcOrd="2" destOrd="0" presId="urn:microsoft.com/office/officeart/2005/8/layout/lProcess3"/>
    <dgm:cxn modelId="{1ED8C18C-BF37-405D-B08A-53ABA536A887}" type="presParOf" srcId="{5523B440-1727-471B-8FE1-1EB4D692BE8E}" destId="{0041FD53-ABFE-48F6-844A-B1EBB15E323E}" srcOrd="3" destOrd="0" presId="urn:microsoft.com/office/officeart/2005/8/layout/lProcess3"/>
    <dgm:cxn modelId="{3BFF21B3-F0D2-461D-88DC-40B4CEC6BDC1}" type="presParOf" srcId="{5523B440-1727-471B-8FE1-1EB4D692BE8E}" destId="{CDCB483C-B42C-4EEA-BCB8-CA031248BA54}" srcOrd="4"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C059A87-7821-49B6-97BC-DD13AC2E6792}" type="doc">
      <dgm:prSet loTypeId="urn:microsoft.com/office/officeart/2005/8/layout/lProcess3" loCatId="process" qsTypeId="urn:microsoft.com/office/officeart/2005/8/quickstyle/simple1" qsCatId="simple" csTypeId="urn:microsoft.com/office/officeart/2005/8/colors/accent1_3" csCatId="accent1" phldr="1"/>
      <dgm:spPr/>
      <dgm:t>
        <a:bodyPr/>
        <a:lstStyle/>
        <a:p>
          <a:endParaRPr lang="it-IT"/>
        </a:p>
      </dgm:t>
    </dgm:pt>
    <dgm:pt modelId="{9DA591FD-BE2D-45C5-9212-4DA935FC73B4}">
      <dgm:prSet phldrT="[Testo]" custT="1"/>
      <dgm:spPr/>
      <dgm:t>
        <a:bodyPr/>
        <a:lstStyle/>
        <a:p>
          <a:r>
            <a:rPr lang="it-IT" sz="2000" dirty="0"/>
            <a:t>Take Care 1</a:t>
          </a:r>
        </a:p>
      </dgm:t>
    </dgm:pt>
    <dgm:pt modelId="{ABAC2CE5-9CC0-4EDF-BD1C-84485877E87F}" type="parTrans" cxnId="{17CE4146-6DE7-48F3-A9E3-ACFB80674CAC}">
      <dgm:prSet/>
      <dgm:spPr/>
      <dgm:t>
        <a:bodyPr/>
        <a:lstStyle/>
        <a:p>
          <a:endParaRPr lang="it-IT"/>
        </a:p>
      </dgm:t>
    </dgm:pt>
    <dgm:pt modelId="{073918B7-A9A5-4B41-BBC8-CCE722F40CE1}" type="sibTrans" cxnId="{17CE4146-6DE7-48F3-A9E3-ACFB80674CAC}">
      <dgm:prSet/>
      <dgm:spPr/>
      <dgm:t>
        <a:bodyPr/>
        <a:lstStyle/>
        <a:p>
          <a:endParaRPr lang="it-IT"/>
        </a:p>
      </dgm:t>
    </dgm:pt>
    <dgm:pt modelId="{B937D33F-5C3F-4609-9BA6-8915C48467A5}">
      <dgm:prSet phldrT="[Testo]" custT="1"/>
      <dgm:spPr/>
      <dgm:t>
        <a:bodyPr/>
        <a:lstStyle/>
        <a:p>
          <a:pPr marL="0" lvl="0" indent="0" algn="ctr" defTabSz="711200">
            <a:lnSpc>
              <a:spcPct val="90000"/>
            </a:lnSpc>
            <a:spcBef>
              <a:spcPct val="0"/>
            </a:spcBef>
            <a:spcAft>
              <a:spcPct val="35000"/>
            </a:spcAft>
            <a:buNone/>
          </a:pPr>
          <a:r>
            <a:rPr lang="it-IT" sz="1400" kern="1200" dirty="0">
              <a:solidFill>
                <a:srgbClr val="000000">
                  <a:hueOff val="0"/>
                  <a:satOff val="0"/>
                  <a:lumOff val="0"/>
                  <a:alphaOff val="0"/>
                </a:srgbClr>
              </a:solidFill>
              <a:latin typeface="Calibri"/>
              <a:ea typeface="+mn-ea"/>
              <a:cs typeface="+mn-cs"/>
            </a:rPr>
            <a:t>Target di progetto: 1.640 ore di supervisione nel triennio</a:t>
          </a:r>
        </a:p>
      </dgm:t>
    </dgm:pt>
    <dgm:pt modelId="{3EB4FC47-B2B4-4A3D-AAC3-9CBE6F79472D}" type="parTrans" cxnId="{AF746A98-AF12-453F-85F0-0D736B327740}">
      <dgm:prSet/>
      <dgm:spPr/>
      <dgm:t>
        <a:bodyPr/>
        <a:lstStyle/>
        <a:p>
          <a:endParaRPr lang="it-IT"/>
        </a:p>
      </dgm:t>
    </dgm:pt>
    <dgm:pt modelId="{8FF15AE1-330A-4530-AF82-4B9D0CBAA6DB}" type="sibTrans" cxnId="{AF746A98-AF12-453F-85F0-0D736B327740}">
      <dgm:prSet/>
      <dgm:spPr/>
      <dgm:t>
        <a:bodyPr/>
        <a:lstStyle/>
        <a:p>
          <a:endParaRPr lang="it-IT"/>
        </a:p>
      </dgm:t>
    </dgm:pt>
    <dgm:pt modelId="{A97F88B5-0003-435A-9BD2-DD190A3C053B}">
      <dgm:prSet phldrT="[Testo]" custT="1"/>
      <dgm:spPr>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gm:spPr>
      <dgm:t>
        <a:bodyPr spcFirstLastPara="0" vert="horz" wrap="square" lIns="25400" tIns="12700" rIns="0" bIns="12700" numCol="1" spcCol="1270" anchor="ctr" anchorCtr="0"/>
        <a:lstStyle/>
        <a:p>
          <a:r>
            <a:rPr lang="it-IT" sz="1600" kern="1200" dirty="0">
              <a:solidFill>
                <a:schemeClr val="tx1"/>
              </a:solidFill>
              <a:latin typeface="+mj-lt"/>
              <a:ea typeface="+mn-ea"/>
              <a:cs typeface="+mn-cs"/>
            </a:rPr>
            <a:t>Finanziamento</a:t>
          </a:r>
          <a:r>
            <a:rPr lang="it-IT" sz="1600" kern="1200" dirty="0">
              <a:solidFill>
                <a:schemeClr val="tx1"/>
              </a:solidFill>
              <a:latin typeface="+mj-lt"/>
            </a:rPr>
            <a:t>: </a:t>
          </a:r>
          <a:r>
            <a:rPr lang="it-IT" sz="1600" kern="1200" dirty="0">
              <a:solidFill>
                <a:schemeClr val="tx1"/>
              </a:solidFill>
              <a:latin typeface="+mj-lt"/>
              <a:ea typeface="+mn-ea"/>
              <a:cs typeface="+mn-cs"/>
            </a:rPr>
            <a:t>210.000 €</a:t>
          </a:r>
        </a:p>
      </dgm:t>
    </dgm:pt>
    <dgm:pt modelId="{ACC727A1-F0D6-49FC-86BD-EE468393221B}" type="parTrans" cxnId="{F2EA45EF-6A3E-445D-A28C-865FC506885D}">
      <dgm:prSet/>
      <dgm:spPr/>
      <dgm:t>
        <a:bodyPr/>
        <a:lstStyle/>
        <a:p>
          <a:endParaRPr lang="it-IT"/>
        </a:p>
      </dgm:t>
    </dgm:pt>
    <dgm:pt modelId="{B416BA79-6CB6-476F-B847-951CC30D2EFA}" type="sibTrans" cxnId="{F2EA45EF-6A3E-445D-A28C-865FC506885D}">
      <dgm:prSet/>
      <dgm:spPr/>
      <dgm:t>
        <a:bodyPr/>
        <a:lstStyle/>
        <a:p>
          <a:endParaRPr lang="it-IT"/>
        </a:p>
      </dgm:t>
    </dgm:pt>
    <dgm:pt modelId="{FCD99529-EE80-4C22-9182-C9D1DFD6B059}">
      <dgm:prSet phldrT="[Testo]" custT="1"/>
      <dgm:spPr/>
      <dgm:t>
        <a:bodyPr/>
        <a:lstStyle/>
        <a:p>
          <a:r>
            <a:rPr lang="it-IT" sz="2000" dirty="0"/>
            <a:t>Take Care 2</a:t>
          </a:r>
        </a:p>
      </dgm:t>
    </dgm:pt>
    <dgm:pt modelId="{2D30810F-94C7-4044-89D9-5C0ABA4BD398}" type="parTrans" cxnId="{8AA2F6EF-E212-478C-A69F-D0FF8BD83B1D}">
      <dgm:prSet/>
      <dgm:spPr/>
      <dgm:t>
        <a:bodyPr/>
        <a:lstStyle/>
        <a:p>
          <a:endParaRPr lang="it-IT"/>
        </a:p>
      </dgm:t>
    </dgm:pt>
    <dgm:pt modelId="{F4DDD67D-4578-46C0-845A-A887320E2171}" type="sibTrans" cxnId="{8AA2F6EF-E212-478C-A69F-D0FF8BD83B1D}">
      <dgm:prSet/>
      <dgm:spPr/>
      <dgm:t>
        <a:bodyPr/>
        <a:lstStyle/>
        <a:p>
          <a:endParaRPr lang="it-IT"/>
        </a:p>
      </dgm:t>
    </dgm:pt>
    <dgm:pt modelId="{B25DF2FF-45E8-4819-9CA1-C5BCB7D6AA7F}">
      <dgm:prSet phldrT="[Testo]"/>
      <dgm:spPr/>
      <dgm:t>
        <a:bodyPr/>
        <a:lstStyle/>
        <a:p>
          <a:r>
            <a:rPr lang="it-IT" dirty="0">
              <a:solidFill>
                <a:srgbClr val="000000">
                  <a:hueOff val="0"/>
                  <a:satOff val="0"/>
                  <a:lumOff val="0"/>
                  <a:alphaOff val="0"/>
                </a:srgbClr>
              </a:solidFill>
              <a:latin typeface="Calibri"/>
              <a:ea typeface="+mn-ea"/>
              <a:cs typeface="+mn-cs"/>
            </a:rPr>
            <a:t>Target di progetto: 1.640 ore di supervisione nel triennio</a:t>
          </a:r>
          <a:endParaRPr lang="it-IT" dirty="0"/>
        </a:p>
      </dgm:t>
    </dgm:pt>
    <dgm:pt modelId="{DFCEC3FC-AB7B-4D51-ADF3-081856E755E5}" type="parTrans" cxnId="{FBF32018-4AB7-4E1B-9EDB-A656979F8BB8}">
      <dgm:prSet/>
      <dgm:spPr/>
      <dgm:t>
        <a:bodyPr/>
        <a:lstStyle/>
        <a:p>
          <a:endParaRPr lang="it-IT"/>
        </a:p>
      </dgm:t>
    </dgm:pt>
    <dgm:pt modelId="{B8F31C4C-BA59-45E4-8F40-88CB7A7D593D}" type="sibTrans" cxnId="{FBF32018-4AB7-4E1B-9EDB-A656979F8BB8}">
      <dgm:prSet/>
      <dgm:spPr/>
      <dgm:t>
        <a:bodyPr/>
        <a:lstStyle/>
        <a:p>
          <a:endParaRPr lang="it-IT"/>
        </a:p>
      </dgm:t>
    </dgm:pt>
    <dgm:pt modelId="{6BCD5E8F-1C58-4ED6-AB2E-DB3821F56CC6}">
      <dgm:prSet phldrT="[Testo]" custT="1"/>
      <dgm:spPr>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gm:spPr>
      <dgm:t>
        <a:bodyPr spcFirstLastPara="0" vert="horz" wrap="square" lIns="25400" tIns="12700" rIns="0" bIns="12700" numCol="1" spcCol="1270" anchor="ctr" anchorCtr="0"/>
        <a:lstStyle/>
        <a:p>
          <a:pPr marL="0" lvl="0" indent="0" algn="ctr" defTabSz="711200">
            <a:lnSpc>
              <a:spcPct val="90000"/>
            </a:lnSpc>
            <a:spcBef>
              <a:spcPct val="0"/>
            </a:spcBef>
            <a:spcAft>
              <a:spcPct val="35000"/>
            </a:spcAft>
            <a:buNone/>
          </a:pPr>
          <a:r>
            <a:rPr lang="it-IT" sz="1600" kern="1200" dirty="0">
              <a:solidFill>
                <a:srgbClr val="000000"/>
              </a:solidFill>
              <a:latin typeface="Calibri"/>
              <a:ea typeface="+mn-ea"/>
              <a:cs typeface="+mn-cs"/>
            </a:rPr>
            <a:t>Finanziamento: 210.000 €</a:t>
          </a:r>
        </a:p>
      </dgm:t>
    </dgm:pt>
    <dgm:pt modelId="{EB50DCE2-097F-42A1-9517-0B6CC6B12A49}" type="parTrans" cxnId="{8FB93CA4-08F2-4270-9FDB-1BB698411C03}">
      <dgm:prSet/>
      <dgm:spPr/>
      <dgm:t>
        <a:bodyPr/>
        <a:lstStyle/>
        <a:p>
          <a:endParaRPr lang="it-IT"/>
        </a:p>
      </dgm:t>
    </dgm:pt>
    <dgm:pt modelId="{1A4C4B14-DB35-4C9C-B51F-1B3E00551781}" type="sibTrans" cxnId="{8FB93CA4-08F2-4270-9FDB-1BB698411C03}">
      <dgm:prSet/>
      <dgm:spPr/>
      <dgm:t>
        <a:bodyPr/>
        <a:lstStyle/>
        <a:p>
          <a:endParaRPr lang="it-IT"/>
        </a:p>
      </dgm:t>
    </dgm:pt>
    <dgm:pt modelId="{6E115574-684B-4000-9436-9CF176A4390C}" type="pres">
      <dgm:prSet presAssocID="{CC059A87-7821-49B6-97BC-DD13AC2E6792}" presName="Name0" presStyleCnt="0">
        <dgm:presLayoutVars>
          <dgm:chPref val="3"/>
          <dgm:dir/>
          <dgm:animLvl val="lvl"/>
          <dgm:resizeHandles/>
        </dgm:presLayoutVars>
      </dgm:prSet>
      <dgm:spPr/>
      <dgm:t>
        <a:bodyPr/>
        <a:lstStyle/>
        <a:p>
          <a:endParaRPr lang="it-IT"/>
        </a:p>
      </dgm:t>
    </dgm:pt>
    <dgm:pt modelId="{8D880357-B1E8-4BD9-81E0-A8788039DF0B}" type="pres">
      <dgm:prSet presAssocID="{9DA591FD-BE2D-45C5-9212-4DA935FC73B4}" presName="horFlow" presStyleCnt="0"/>
      <dgm:spPr/>
    </dgm:pt>
    <dgm:pt modelId="{37119562-63CD-4A25-8034-257D46195873}" type="pres">
      <dgm:prSet presAssocID="{9DA591FD-BE2D-45C5-9212-4DA935FC73B4}" presName="bigChev" presStyleLbl="node1" presStyleIdx="0" presStyleCnt="2" custScaleX="111342" custScaleY="88254"/>
      <dgm:spPr/>
      <dgm:t>
        <a:bodyPr/>
        <a:lstStyle/>
        <a:p>
          <a:endParaRPr lang="it-IT"/>
        </a:p>
      </dgm:t>
    </dgm:pt>
    <dgm:pt modelId="{9253A1B4-856C-4CF5-B4D5-E10FC2EA287C}" type="pres">
      <dgm:prSet presAssocID="{3EB4FC47-B2B4-4A3D-AAC3-9CBE6F79472D}" presName="parTrans" presStyleCnt="0"/>
      <dgm:spPr/>
    </dgm:pt>
    <dgm:pt modelId="{65BCD916-9205-493F-A5AE-7AFAE0ED98EF}" type="pres">
      <dgm:prSet presAssocID="{B937D33F-5C3F-4609-9BA6-8915C48467A5}" presName="node" presStyleLbl="alignAccFollowNode1" presStyleIdx="0" presStyleCnt="4" custScaleY="112069">
        <dgm:presLayoutVars>
          <dgm:bulletEnabled val="1"/>
        </dgm:presLayoutVars>
      </dgm:prSet>
      <dgm:spPr/>
      <dgm:t>
        <a:bodyPr/>
        <a:lstStyle/>
        <a:p>
          <a:endParaRPr lang="it-IT"/>
        </a:p>
      </dgm:t>
    </dgm:pt>
    <dgm:pt modelId="{D8DF922B-96F7-42E0-BAC5-229C02DD8B6D}" type="pres">
      <dgm:prSet presAssocID="{8FF15AE1-330A-4530-AF82-4B9D0CBAA6DB}" presName="sibTrans" presStyleCnt="0"/>
      <dgm:spPr/>
    </dgm:pt>
    <dgm:pt modelId="{5729CBC7-BEFE-4F90-9D90-B11E0FC5367A}" type="pres">
      <dgm:prSet presAssocID="{A97F88B5-0003-435A-9BD2-DD190A3C053B}" presName="node" presStyleLbl="alignAccFollowNode1" presStyleIdx="1" presStyleCnt="4">
        <dgm:presLayoutVars>
          <dgm:bulletEnabled val="1"/>
        </dgm:presLayoutVars>
      </dgm:prSet>
      <dgm:spPr>
        <a:xfrm>
          <a:off x="4175071" y="365726"/>
          <a:ext cx="2187077" cy="874831"/>
        </a:xfrm>
        <a:prstGeom prst="chevron">
          <a:avLst/>
        </a:prstGeom>
      </dgm:spPr>
      <dgm:t>
        <a:bodyPr/>
        <a:lstStyle/>
        <a:p>
          <a:endParaRPr lang="it-IT"/>
        </a:p>
      </dgm:t>
    </dgm:pt>
    <dgm:pt modelId="{609E40FB-4C97-4723-A5AE-9743778EC859}" type="pres">
      <dgm:prSet presAssocID="{9DA591FD-BE2D-45C5-9212-4DA935FC73B4}" presName="vSp" presStyleCnt="0"/>
      <dgm:spPr/>
    </dgm:pt>
    <dgm:pt modelId="{5523B440-1727-471B-8FE1-1EB4D692BE8E}" type="pres">
      <dgm:prSet presAssocID="{FCD99529-EE80-4C22-9182-C9D1DFD6B059}" presName="horFlow" presStyleCnt="0"/>
      <dgm:spPr/>
    </dgm:pt>
    <dgm:pt modelId="{4B3FC082-D9AC-4E2C-99D1-15EF336FED9F}" type="pres">
      <dgm:prSet presAssocID="{FCD99529-EE80-4C22-9182-C9D1DFD6B059}" presName="bigChev" presStyleLbl="node1" presStyleIdx="1" presStyleCnt="2" custScaleX="111965" custScaleY="90016"/>
      <dgm:spPr/>
      <dgm:t>
        <a:bodyPr/>
        <a:lstStyle/>
        <a:p>
          <a:endParaRPr lang="it-IT"/>
        </a:p>
      </dgm:t>
    </dgm:pt>
    <dgm:pt modelId="{BF516057-15D0-4044-BA94-2B416DE7047E}" type="pres">
      <dgm:prSet presAssocID="{DFCEC3FC-AB7B-4D51-ADF3-081856E755E5}" presName="parTrans" presStyleCnt="0"/>
      <dgm:spPr/>
    </dgm:pt>
    <dgm:pt modelId="{28C1EF46-8269-472B-A801-0CFFDC2A8ED1}" type="pres">
      <dgm:prSet presAssocID="{B25DF2FF-45E8-4819-9CA1-C5BCB7D6AA7F}" presName="node" presStyleLbl="alignAccFollowNode1" presStyleIdx="2" presStyleCnt="4">
        <dgm:presLayoutVars>
          <dgm:bulletEnabled val="1"/>
        </dgm:presLayoutVars>
      </dgm:prSet>
      <dgm:spPr/>
      <dgm:t>
        <a:bodyPr/>
        <a:lstStyle/>
        <a:p>
          <a:endParaRPr lang="it-IT"/>
        </a:p>
      </dgm:t>
    </dgm:pt>
    <dgm:pt modelId="{0041FD53-ABFE-48F6-844A-B1EBB15E323E}" type="pres">
      <dgm:prSet presAssocID="{B8F31C4C-BA59-45E4-8F40-88CB7A7D593D}" presName="sibTrans" presStyleCnt="0"/>
      <dgm:spPr/>
    </dgm:pt>
    <dgm:pt modelId="{CDCB483C-B42C-4EEA-BCB8-CA031248BA54}" type="pres">
      <dgm:prSet presAssocID="{6BCD5E8F-1C58-4ED6-AB2E-DB3821F56CC6}" presName="node" presStyleLbl="alignAccFollowNode1" presStyleIdx="3" presStyleCnt="4">
        <dgm:presLayoutVars>
          <dgm:bulletEnabled val="1"/>
        </dgm:presLayoutVars>
      </dgm:prSet>
      <dgm:spPr>
        <a:xfrm>
          <a:off x="4857634" y="1706868"/>
          <a:ext cx="2314769" cy="925907"/>
        </a:xfrm>
        <a:prstGeom prst="chevron">
          <a:avLst/>
        </a:prstGeom>
      </dgm:spPr>
      <dgm:t>
        <a:bodyPr/>
        <a:lstStyle/>
        <a:p>
          <a:endParaRPr lang="it-IT"/>
        </a:p>
      </dgm:t>
    </dgm:pt>
  </dgm:ptLst>
  <dgm:cxnLst>
    <dgm:cxn modelId="{2C2458A9-E5FA-42AC-B559-C1656E245739}" type="presOf" srcId="{9DA591FD-BE2D-45C5-9212-4DA935FC73B4}" destId="{37119562-63CD-4A25-8034-257D46195873}" srcOrd="0" destOrd="0" presId="urn:microsoft.com/office/officeart/2005/8/layout/lProcess3"/>
    <dgm:cxn modelId="{03609FB1-52AA-41CA-AC3C-F99E27035EC6}" type="presOf" srcId="{A97F88B5-0003-435A-9BD2-DD190A3C053B}" destId="{5729CBC7-BEFE-4F90-9D90-B11E0FC5367A}" srcOrd="0" destOrd="0" presId="urn:microsoft.com/office/officeart/2005/8/layout/lProcess3"/>
    <dgm:cxn modelId="{F2EA45EF-6A3E-445D-A28C-865FC506885D}" srcId="{9DA591FD-BE2D-45C5-9212-4DA935FC73B4}" destId="{A97F88B5-0003-435A-9BD2-DD190A3C053B}" srcOrd="1" destOrd="0" parTransId="{ACC727A1-F0D6-49FC-86BD-EE468393221B}" sibTransId="{B416BA79-6CB6-476F-B847-951CC30D2EFA}"/>
    <dgm:cxn modelId="{13B12B63-5003-4E31-8C9B-B36DAD674522}" type="presOf" srcId="{FCD99529-EE80-4C22-9182-C9D1DFD6B059}" destId="{4B3FC082-D9AC-4E2C-99D1-15EF336FED9F}" srcOrd="0" destOrd="0" presId="urn:microsoft.com/office/officeart/2005/8/layout/lProcess3"/>
    <dgm:cxn modelId="{9E33D3F8-8317-4C59-8B4E-25FB59ECBA41}" type="presOf" srcId="{CC059A87-7821-49B6-97BC-DD13AC2E6792}" destId="{6E115574-684B-4000-9436-9CF176A4390C}" srcOrd="0" destOrd="0" presId="urn:microsoft.com/office/officeart/2005/8/layout/lProcess3"/>
    <dgm:cxn modelId="{3ECB62F2-2209-4903-877C-F0A4A20B95B5}" type="presOf" srcId="{B25DF2FF-45E8-4819-9CA1-C5BCB7D6AA7F}" destId="{28C1EF46-8269-472B-A801-0CFFDC2A8ED1}" srcOrd="0" destOrd="0" presId="urn:microsoft.com/office/officeart/2005/8/layout/lProcess3"/>
    <dgm:cxn modelId="{17CE4146-6DE7-48F3-A9E3-ACFB80674CAC}" srcId="{CC059A87-7821-49B6-97BC-DD13AC2E6792}" destId="{9DA591FD-BE2D-45C5-9212-4DA935FC73B4}" srcOrd="0" destOrd="0" parTransId="{ABAC2CE5-9CC0-4EDF-BD1C-84485877E87F}" sibTransId="{073918B7-A9A5-4B41-BBC8-CCE722F40CE1}"/>
    <dgm:cxn modelId="{8AA2F6EF-E212-478C-A69F-D0FF8BD83B1D}" srcId="{CC059A87-7821-49B6-97BC-DD13AC2E6792}" destId="{FCD99529-EE80-4C22-9182-C9D1DFD6B059}" srcOrd="1" destOrd="0" parTransId="{2D30810F-94C7-4044-89D9-5C0ABA4BD398}" sibTransId="{F4DDD67D-4578-46C0-845A-A887320E2171}"/>
    <dgm:cxn modelId="{8FB93CA4-08F2-4270-9FDB-1BB698411C03}" srcId="{FCD99529-EE80-4C22-9182-C9D1DFD6B059}" destId="{6BCD5E8F-1C58-4ED6-AB2E-DB3821F56CC6}" srcOrd="1" destOrd="0" parTransId="{EB50DCE2-097F-42A1-9517-0B6CC6B12A49}" sibTransId="{1A4C4B14-DB35-4C9C-B51F-1B3E00551781}"/>
    <dgm:cxn modelId="{85E2CEFF-E60C-45CB-8A02-14AD0D2136C1}" type="presOf" srcId="{6BCD5E8F-1C58-4ED6-AB2E-DB3821F56CC6}" destId="{CDCB483C-B42C-4EEA-BCB8-CA031248BA54}" srcOrd="0" destOrd="0" presId="urn:microsoft.com/office/officeart/2005/8/layout/lProcess3"/>
    <dgm:cxn modelId="{AF746A98-AF12-453F-85F0-0D736B327740}" srcId="{9DA591FD-BE2D-45C5-9212-4DA935FC73B4}" destId="{B937D33F-5C3F-4609-9BA6-8915C48467A5}" srcOrd="0" destOrd="0" parTransId="{3EB4FC47-B2B4-4A3D-AAC3-9CBE6F79472D}" sibTransId="{8FF15AE1-330A-4530-AF82-4B9D0CBAA6DB}"/>
    <dgm:cxn modelId="{22678FE4-934B-4BD1-9A19-D2FD35D6A79C}" type="presOf" srcId="{B937D33F-5C3F-4609-9BA6-8915C48467A5}" destId="{65BCD916-9205-493F-A5AE-7AFAE0ED98EF}" srcOrd="0" destOrd="0" presId="urn:microsoft.com/office/officeart/2005/8/layout/lProcess3"/>
    <dgm:cxn modelId="{FBF32018-4AB7-4E1B-9EDB-A656979F8BB8}" srcId="{FCD99529-EE80-4C22-9182-C9D1DFD6B059}" destId="{B25DF2FF-45E8-4819-9CA1-C5BCB7D6AA7F}" srcOrd="0" destOrd="0" parTransId="{DFCEC3FC-AB7B-4D51-ADF3-081856E755E5}" sibTransId="{B8F31C4C-BA59-45E4-8F40-88CB7A7D593D}"/>
    <dgm:cxn modelId="{55A870CA-D137-4381-9C12-333D2E5546E0}" type="presParOf" srcId="{6E115574-684B-4000-9436-9CF176A4390C}" destId="{8D880357-B1E8-4BD9-81E0-A8788039DF0B}" srcOrd="0" destOrd="0" presId="urn:microsoft.com/office/officeart/2005/8/layout/lProcess3"/>
    <dgm:cxn modelId="{98D070C9-47A8-4AA6-90A4-22165C33A54B}" type="presParOf" srcId="{8D880357-B1E8-4BD9-81E0-A8788039DF0B}" destId="{37119562-63CD-4A25-8034-257D46195873}" srcOrd="0" destOrd="0" presId="urn:microsoft.com/office/officeart/2005/8/layout/lProcess3"/>
    <dgm:cxn modelId="{06FAC4C8-A124-4299-A29E-078754C37D1D}" type="presParOf" srcId="{8D880357-B1E8-4BD9-81E0-A8788039DF0B}" destId="{9253A1B4-856C-4CF5-B4D5-E10FC2EA287C}" srcOrd="1" destOrd="0" presId="urn:microsoft.com/office/officeart/2005/8/layout/lProcess3"/>
    <dgm:cxn modelId="{CA26B2B2-AE39-4A39-A277-D469716B87BD}" type="presParOf" srcId="{8D880357-B1E8-4BD9-81E0-A8788039DF0B}" destId="{65BCD916-9205-493F-A5AE-7AFAE0ED98EF}" srcOrd="2" destOrd="0" presId="urn:microsoft.com/office/officeart/2005/8/layout/lProcess3"/>
    <dgm:cxn modelId="{3CB3592E-F169-4891-9752-D7C4136FB1B0}" type="presParOf" srcId="{8D880357-B1E8-4BD9-81E0-A8788039DF0B}" destId="{D8DF922B-96F7-42E0-BAC5-229C02DD8B6D}" srcOrd="3" destOrd="0" presId="urn:microsoft.com/office/officeart/2005/8/layout/lProcess3"/>
    <dgm:cxn modelId="{FA9FFEDF-A536-434D-B920-DD39E5F09907}" type="presParOf" srcId="{8D880357-B1E8-4BD9-81E0-A8788039DF0B}" destId="{5729CBC7-BEFE-4F90-9D90-B11E0FC5367A}" srcOrd="4" destOrd="0" presId="urn:microsoft.com/office/officeart/2005/8/layout/lProcess3"/>
    <dgm:cxn modelId="{E1904460-7D5A-4F19-BBA7-B9FFBBC89A65}" type="presParOf" srcId="{6E115574-684B-4000-9436-9CF176A4390C}" destId="{609E40FB-4C97-4723-A5AE-9743778EC859}" srcOrd="1" destOrd="0" presId="urn:microsoft.com/office/officeart/2005/8/layout/lProcess3"/>
    <dgm:cxn modelId="{696D88DF-ACAE-46A4-BF30-B50921EF2101}" type="presParOf" srcId="{6E115574-684B-4000-9436-9CF176A4390C}" destId="{5523B440-1727-471B-8FE1-1EB4D692BE8E}" srcOrd="2" destOrd="0" presId="urn:microsoft.com/office/officeart/2005/8/layout/lProcess3"/>
    <dgm:cxn modelId="{B29362EE-9249-41EC-A55C-764A0482C7D8}" type="presParOf" srcId="{5523B440-1727-471B-8FE1-1EB4D692BE8E}" destId="{4B3FC082-D9AC-4E2C-99D1-15EF336FED9F}" srcOrd="0" destOrd="0" presId="urn:microsoft.com/office/officeart/2005/8/layout/lProcess3"/>
    <dgm:cxn modelId="{D34CA515-9898-4774-88DC-D5E1C604D6CB}" type="presParOf" srcId="{5523B440-1727-471B-8FE1-1EB4D692BE8E}" destId="{BF516057-15D0-4044-BA94-2B416DE7047E}" srcOrd="1" destOrd="0" presId="urn:microsoft.com/office/officeart/2005/8/layout/lProcess3"/>
    <dgm:cxn modelId="{039D982F-9C27-4FAE-93C1-F546FD772012}" type="presParOf" srcId="{5523B440-1727-471B-8FE1-1EB4D692BE8E}" destId="{28C1EF46-8269-472B-A801-0CFFDC2A8ED1}" srcOrd="2" destOrd="0" presId="urn:microsoft.com/office/officeart/2005/8/layout/lProcess3"/>
    <dgm:cxn modelId="{1ED8C18C-BF37-405D-B08A-53ABA536A887}" type="presParOf" srcId="{5523B440-1727-471B-8FE1-1EB4D692BE8E}" destId="{0041FD53-ABFE-48F6-844A-B1EBB15E323E}" srcOrd="3" destOrd="0" presId="urn:microsoft.com/office/officeart/2005/8/layout/lProcess3"/>
    <dgm:cxn modelId="{3BFF21B3-F0D2-461D-88DC-40B4CEC6BDC1}" type="presParOf" srcId="{5523B440-1727-471B-8FE1-1EB4D692BE8E}" destId="{CDCB483C-B42C-4EEA-BCB8-CA031248BA54}" srcOrd="4"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C059A87-7821-49B6-97BC-DD13AC2E6792}" type="doc">
      <dgm:prSet loTypeId="urn:microsoft.com/office/officeart/2005/8/layout/lProcess3" loCatId="process" qsTypeId="urn:microsoft.com/office/officeart/2005/8/quickstyle/simple1" qsCatId="simple" csTypeId="urn:microsoft.com/office/officeart/2005/8/colors/accent1_3" csCatId="accent1" phldr="1"/>
      <dgm:spPr/>
      <dgm:t>
        <a:bodyPr/>
        <a:lstStyle/>
        <a:p>
          <a:endParaRPr lang="it-IT"/>
        </a:p>
      </dgm:t>
    </dgm:pt>
    <dgm:pt modelId="{9DA591FD-BE2D-45C5-9212-4DA935FC73B4}">
      <dgm:prSet phldrT="[Testo]" custT="1"/>
      <dgm:spPr/>
      <dgm:t>
        <a:bodyPr/>
        <a:lstStyle/>
        <a:p>
          <a:r>
            <a:rPr lang="it-IT" sz="2000" dirty="0"/>
            <a:t>Progetto persone con disabilità 1</a:t>
          </a:r>
        </a:p>
      </dgm:t>
    </dgm:pt>
    <dgm:pt modelId="{ABAC2CE5-9CC0-4EDF-BD1C-84485877E87F}" type="parTrans" cxnId="{17CE4146-6DE7-48F3-A9E3-ACFB80674CAC}">
      <dgm:prSet/>
      <dgm:spPr/>
      <dgm:t>
        <a:bodyPr/>
        <a:lstStyle/>
        <a:p>
          <a:endParaRPr lang="it-IT"/>
        </a:p>
      </dgm:t>
    </dgm:pt>
    <dgm:pt modelId="{073918B7-A9A5-4B41-BBC8-CCE722F40CE1}" type="sibTrans" cxnId="{17CE4146-6DE7-48F3-A9E3-ACFB80674CAC}">
      <dgm:prSet/>
      <dgm:spPr/>
      <dgm:t>
        <a:bodyPr/>
        <a:lstStyle/>
        <a:p>
          <a:endParaRPr lang="it-IT"/>
        </a:p>
      </dgm:t>
    </dgm:pt>
    <dgm:pt modelId="{B937D33F-5C3F-4609-9BA6-8915C48467A5}">
      <dgm:prSet phldrT="[Testo]" custT="1"/>
      <dgm:spPr/>
      <dgm:t>
        <a:bodyPr/>
        <a:lstStyle/>
        <a:p>
          <a:pPr marL="0" lvl="0" indent="0" algn="ctr" defTabSz="711200">
            <a:lnSpc>
              <a:spcPct val="90000"/>
            </a:lnSpc>
            <a:spcBef>
              <a:spcPct val="0"/>
            </a:spcBef>
            <a:spcAft>
              <a:spcPct val="35000"/>
            </a:spcAft>
            <a:buNone/>
          </a:pPr>
          <a:r>
            <a:rPr lang="it-IT" sz="1600" kern="1200" dirty="0">
              <a:solidFill>
                <a:srgbClr val="000000">
                  <a:hueOff val="0"/>
                  <a:satOff val="0"/>
                  <a:lumOff val="0"/>
                  <a:alphaOff val="0"/>
                </a:srgbClr>
              </a:solidFill>
              <a:latin typeface="Calibri"/>
              <a:ea typeface="+mn-ea"/>
              <a:cs typeface="+mn-cs"/>
            </a:rPr>
            <a:t>Target di progetto: 12 persone</a:t>
          </a:r>
        </a:p>
      </dgm:t>
    </dgm:pt>
    <dgm:pt modelId="{3EB4FC47-B2B4-4A3D-AAC3-9CBE6F79472D}" type="parTrans" cxnId="{AF746A98-AF12-453F-85F0-0D736B327740}">
      <dgm:prSet/>
      <dgm:spPr/>
      <dgm:t>
        <a:bodyPr/>
        <a:lstStyle/>
        <a:p>
          <a:endParaRPr lang="it-IT"/>
        </a:p>
      </dgm:t>
    </dgm:pt>
    <dgm:pt modelId="{8FF15AE1-330A-4530-AF82-4B9D0CBAA6DB}" type="sibTrans" cxnId="{AF746A98-AF12-453F-85F0-0D736B327740}">
      <dgm:prSet/>
      <dgm:spPr/>
      <dgm:t>
        <a:bodyPr/>
        <a:lstStyle/>
        <a:p>
          <a:endParaRPr lang="it-IT"/>
        </a:p>
      </dgm:t>
    </dgm:pt>
    <dgm:pt modelId="{A97F88B5-0003-435A-9BD2-DD190A3C053B}">
      <dgm:prSet phldrT="[Testo]" custT="1"/>
      <dgm:spPr>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gm:spPr>
      <dgm:t>
        <a:bodyPr spcFirstLastPara="0" vert="horz" wrap="square" lIns="25400" tIns="12700" rIns="0" bIns="12700" numCol="1" spcCol="1270" anchor="ctr" anchorCtr="0"/>
        <a:lstStyle/>
        <a:p>
          <a:r>
            <a:rPr lang="it-IT" sz="1600" kern="1200" dirty="0">
              <a:solidFill>
                <a:schemeClr val="tx1"/>
              </a:solidFill>
              <a:latin typeface="+mj-lt"/>
              <a:ea typeface="+mn-ea"/>
              <a:cs typeface="+mn-cs"/>
            </a:rPr>
            <a:t>Finanziamento</a:t>
          </a:r>
          <a:r>
            <a:rPr lang="it-IT" sz="1600" kern="1200" dirty="0">
              <a:solidFill>
                <a:schemeClr val="tx1"/>
              </a:solidFill>
              <a:latin typeface="+mj-lt"/>
            </a:rPr>
            <a:t>: 715.000</a:t>
          </a:r>
          <a:r>
            <a:rPr lang="it-IT" sz="1600" kern="1200" dirty="0">
              <a:solidFill>
                <a:schemeClr val="tx1"/>
              </a:solidFill>
              <a:latin typeface="+mj-lt"/>
              <a:ea typeface="+mn-ea"/>
              <a:cs typeface="+mn-cs"/>
            </a:rPr>
            <a:t> €</a:t>
          </a:r>
        </a:p>
      </dgm:t>
    </dgm:pt>
    <dgm:pt modelId="{ACC727A1-F0D6-49FC-86BD-EE468393221B}" type="parTrans" cxnId="{F2EA45EF-6A3E-445D-A28C-865FC506885D}">
      <dgm:prSet/>
      <dgm:spPr/>
      <dgm:t>
        <a:bodyPr/>
        <a:lstStyle/>
        <a:p>
          <a:endParaRPr lang="it-IT"/>
        </a:p>
      </dgm:t>
    </dgm:pt>
    <dgm:pt modelId="{B416BA79-6CB6-476F-B847-951CC30D2EFA}" type="sibTrans" cxnId="{F2EA45EF-6A3E-445D-A28C-865FC506885D}">
      <dgm:prSet/>
      <dgm:spPr/>
      <dgm:t>
        <a:bodyPr/>
        <a:lstStyle/>
        <a:p>
          <a:endParaRPr lang="it-IT"/>
        </a:p>
      </dgm:t>
    </dgm:pt>
    <dgm:pt modelId="{FCD99529-EE80-4C22-9182-C9D1DFD6B059}">
      <dgm:prSet phldrT="[Testo]" custT="1"/>
      <dgm:spPr/>
      <dgm:t>
        <a:bodyPr/>
        <a:lstStyle/>
        <a:p>
          <a:r>
            <a:rPr lang="it-IT" sz="2000" dirty="0"/>
            <a:t>Progetto persone con disabilità 2</a:t>
          </a:r>
        </a:p>
      </dgm:t>
    </dgm:pt>
    <dgm:pt modelId="{2D30810F-94C7-4044-89D9-5C0ABA4BD398}" type="parTrans" cxnId="{8AA2F6EF-E212-478C-A69F-D0FF8BD83B1D}">
      <dgm:prSet/>
      <dgm:spPr/>
      <dgm:t>
        <a:bodyPr/>
        <a:lstStyle/>
        <a:p>
          <a:endParaRPr lang="it-IT"/>
        </a:p>
      </dgm:t>
    </dgm:pt>
    <dgm:pt modelId="{F4DDD67D-4578-46C0-845A-A887320E2171}" type="sibTrans" cxnId="{8AA2F6EF-E212-478C-A69F-D0FF8BD83B1D}">
      <dgm:prSet/>
      <dgm:spPr/>
      <dgm:t>
        <a:bodyPr/>
        <a:lstStyle/>
        <a:p>
          <a:endParaRPr lang="it-IT"/>
        </a:p>
      </dgm:t>
    </dgm:pt>
    <dgm:pt modelId="{B25DF2FF-45E8-4819-9CA1-C5BCB7D6AA7F}">
      <dgm:prSet phldrT="[Testo]" custT="1"/>
      <dgm:spPr/>
      <dgm:t>
        <a:bodyPr/>
        <a:lstStyle/>
        <a:p>
          <a:r>
            <a:rPr lang="it-IT" sz="1600" dirty="0">
              <a:solidFill>
                <a:srgbClr val="000000">
                  <a:hueOff val="0"/>
                  <a:satOff val="0"/>
                  <a:lumOff val="0"/>
                  <a:alphaOff val="0"/>
                </a:srgbClr>
              </a:solidFill>
              <a:latin typeface="Calibri"/>
              <a:ea typeface="+mn-ea"/>
              <a:cs typeface="+mn-cs"/>
            </a:rPr>
            <a:t>Target di progetto: 12 persone</a:t>
          </a:r>
          <a:endParaRPr lang="it-IT" sz="1600" dirty="0"/>
        </a:p>
      </dgm:t>
    </dgm:pt>
    <dgm:pt modelId="{DFCEC3FC-AB7B-4D51-ADF3-081856E755E5}" type="parTrans" cxnId="{FBF32018-4AB7-4E1B-9EDB-A656979F8BB8}">
      <dgm:prSet/>
      <dgm:spPr/>
      <dgm:t>
        <a:bodyPr/>
        <a:lstStyle/>
        <a:p>
          <a:endParaRPr lang="it-IT"/>
        </a:p>
      </dgm:t>
    </dgm:pt>
    <dgm:pt modelId="{B8F31C4C-BA59-45E4-8F40-88CB7A7D593D}" type="sibTrans" cxnId="{FBF32018-4AB7-4E1B-9EDB-A656979F8BB8}">
      <dgm:prSet/>
      <dgm:spPr/>
      <dgm:t>
        <a:bodyPr/>
        <a:lstStyle/>
        <a:p>
          <a:endParaRPr lang="it-IT"/>
        </a:p>
      </dgm:t>
    </dgm:pt>
    <dgm:pt modelId="{6BCD5E8F-1C58-4ED6-AB2E-DB3821F56CC6}">
      <dgm:prSet phldrT="[Testo]" custT="1"/>
      <dgm:spPr>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gm:spPr>
      <dgm:t>
        <a:bodyPr spcFirstLastPara="0" vert="horz" wrap="square" lIns="25400" tIns="12700" rIns="0" bIns="12700" numCol="1" spcCol="1270" anchor="ctr" anchorCtr="0"/>
        <a:lstStyle/>
        <a:p>
          <a:pPr marL="0" lvl="0" indent="0" algn="ctr" defTabSz="711200">
            <a:lnSpc>
              <a:spcPct val="90000"/>
            </a:lnSpc>
            <a:spcBef>
              <a:spcPct val="0"/>
            </a:spcBef>
            <a:spcAft>
              <a:spcPct val="35000"/>
            </a:spcAft>
            <a:buNone/>
          </a:pPr>
          <a:r>
            <a:rPr lang="it-IT" sz="1600" kern="1200" dirty="0">
              <a:solidFill>
                <a:srgbClr val="000000"/>
              </a:solidFill>
              <a:latin typeface="Calibri"/>
              <a:ea typeface="+mn-ea"/>
              <a:cs typeface="+mn-cs"/>
            </a:rPr>
            <a:t>Finanziamento: </a:t>
          </a:r>
          <a:r>
            <a:rPr lang="it-IT" sz="1600" kern="1200" dirty="0">
              <a:solidFill>
                <a:schemeClr val="tx1"/>
              </a:solidFill>
              <a:latin typeface="+mj-lt"/>
            </a:rPr>
            <a:t>715.000</a:t>
          </a:r>
          <a:r>
            <a:rPr lang="it-IT" sz="1600" kern="1200" dirty="0">
              <a:solidFill>
                <a:schemeClr val="tx1"/>
              </a:solidFill>
              <a:latin typeface="+mj-lt"/>
              <a:ea typeface="+mn-ea"/>
              <a:cs typeface="+mn-cs"/>
            </a:rPr>
            <a:t> €</a:t>
          </a:r>
          <a:endParaRPr lang="it-IT" sz="1600" kern="1200" dirty="0">
            <a:solidFill>
              <a:srgbClr val="000000"/>
            </a:solidFill>
            <a:latin typeface="Calibri"/>
            <a:ea typeface="+mn-ea"/>
            <a:cs typeface="+mn-cs"/>
          </a:endParaRPr>
        </a:p>
      </dgm:t>
    </dgm:pt>
    <dgm:pt modelId="{EB50DCE2-097F-42A1-9517-0B6CC6B12A49}" type="parTrans" cxnId="{8FB93CA4-08F2-4270-9FDB-1BB698411C03}">
      <dgm:prSet/>
      <dgm:spPr/>
      <dgm:t>
        <a:bodyPr/>
        <a:lstStyle/>
        <a:p>
          <a:endParaRPr lang="it-IT"/>
        </a:p>
      </dgm:t>
    </dgm:pt>
    <dgm:pt modelId="{1A4C4B14-DB35-4C9C-B51F-1B3E00551781}" type="sibTrans" cxnId="{8FB93CA4-08F2-4270-9FDB-1BB698411C03}">
      <dgm:prSet/>
      <dgm:spPr/>
      <dgm:t>
        <a:bodyPr/>
        <a:lstStyle/>
        <a:p>
          <a:endParaRPr lang="it-IT"/>
        </a:p>
      </dgm:t>
    </dgm:pt>
    <dgm:pt modelId="{A77C937F-7A1B-4BA4-B481-6800F8B01D7C}">
      <dgm:prSet phldrT="[Testo]" custT="1"/>
      <dgm:spPr/>
      <dgm:t>
        <a:bodyPr/>
        <a:lstStyle/>
        <a:p>
          <a:r>
            <a:rPr lang="it-IT" sz="2000" dirty="0"/>
            <a:t>Progetto persone con disabilità 3</a:t>
          </a:r>
        </a:p>
      </dgm:t>
    </dgm:pt>
    <dgm:pt modelId="{90794AD0-DBAC-435C-968C-7CFDC3A2BF66}" type="parTrans" cxnId="{FC93A517-9F85-485C-854F-260DA6E5BC38}">
      <dgm:prSet/>
      <dgm:spPr/>
      <dgm:t>
        <a:bodyPr/>
        <a:lstStyle/>
        <a:p>
          <a:endParaRPr lang="it-IT"/>
        </a:p>
      </dgm:t>
    </dgm:pt>
    <dgm:pt modelId="{9EDE609D-9B88-4328-B1A3-4ACA4B41EDE1}" type="sibTrans" cxnId="{FC93A517-9F85-485C-854F-260DA6E5BC38}">
      <dgm:prSet/>
      <dgm:spPr/>
      <dgm:t>
        <a:bodyPr/>
        <a:lstStyle/>
        <a:p>
          <a:endParaRPr lang="it-IT"/>
        </a:p>
      </dgm:t>
    </dgm:pt>
    <dgm:pt modelId="{F9CE9602-08ED-4539-8E30-6D2C785007E9}">
      <dgm:prSet phldrT="[Testo]" custT="1"/>
      <dgm:spPr/>
      <dgm:t>
        <a:bodyPr/>
        <a:lstStyle/>
        <a:p>
          <a:r>
            <a:rPr lang="it-IT" sz="1600" dirty="0">
              <a:solidFill>
                <a:srgbClr val="000000">
                  <a:hueOff val="0"/>
                  <a:satOff val="0"/>
                  <a:lumOff val="0"/>
                  <a:alphaOff val="0"/>
                </a:srgbClr>
              </a:solidFill>
              <a:latin typeface="Calibri"/>
              <a:ea typeface="+mn-ea"/>
              <a:cs typeface="+mn-cs"/>
            </a:rPr>
            <a:t>Target di progetto: 12 persone</a:t>
          </a:r>
          <a:endParaRPr lang="it-IT" sz="1600" dirty="0"/>
        </a:p>
      </dgm:t>
    </dgm:pt>
    <dgm:pt modelId="{72634E99-00B7-43E7-A412-51393A8FF47C}" type="parTrans" cxnId="{38EB6DF5-B77F-4CCB-9BDE-8568901F23CF}">
      <dgm:prSet/>
      <dgm:spPr/>
      <dgm:t>
        <a:bodyPr/>
        <a:lstStyle/>
        <a:p>
          <a:endParaRPr lang="it-IT"/>
        </a:p>
      </dgm:t>
    </dgm:pt>
    <dgm:pt modelId="{627C2DF5-001E-4BEA-A387-D36BB03207FA}" type="sibTrans" cxnId="{38EB6DF5-B77F-4CCB-9BDE-8568901F23CF}">
      <dgm:prSet/>
      <dgm:spPr/>
      <dgm:t>
        <a:bodyPr/>
        <a:lstStyle/>
        <a:p>
          <a:endParaRPr lang="it-IT"/>
        </a:p>
      </dgm:t>
    </dgm:pt>
    <dgm:pt modelId="{D476C2C4-22EF-4511-8C31-56A24EF5B388}">
      <dgm:prSet phldrT="[Testo]" custT="1"/>
      <dgm:spPr>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gm:spPr>
      <dgm:t>
        <a:bodyPr spcFirstLastPara="0" vert="horz" wrap="square" lIns="25400" tIns="12700" rIns="0" bIns="12700" numCol="1" spcCol="1270" anchor="ctr" anchorCtr="0"/>
        <a:lstStyle/>
        <a:p>
          <a:pPr marL="0" lvl="0" indent="0" algn="ctr" defTabSz="711200">
            <a:lnSpc>
              <a:spcPct val="90000"/>
            </a:lnSpc>
            <a:spcBef>
              <a:spcPct val="0"/>
            </a:spcBef>
            <a:spcAft>
              <a:spcPct val="35000"/>
            </a:spcAft>
            <a:buNone/>
          </a:pPr>
          <a:r>
            <a:rPr lang="it-IT" sz="1600" kern="1200" dirty="0">
              <a:solidFill>
                <a:srgbClr val="000000"/>
              </a:solidFill>
              <a:latin typeface="Calibri"/>
              <a:ea typeface="+mn-ea"/>
              <a:cs typeface="+mn-cs"/>
            </a:rPr>
            <a:t>Finanziamento: </a:t>
          </a:r>
          <a:r>
            <a:rPr lang="it-IT" sz="1600" kern="1200" dirty="0">
              <a:solidFill>
                <a:schemeClr val="tx1"/>
              </a:solidFill>
              <a:latin typeface="+mj-lt"/>
            </a:rPr>
            <a:t>715.000</a:t>
          </a:r>
          <a:r>
            <a:rPr lang="it-IT" sz="1600" kern="1200" dirty="0">
              <a:solidFill>
                <a:schemeClr val="tx1"/>
              </a:solidFill>
              <a:latin typeface="+mj-lt"/>
              <a:ea typeface="+mn-ea"/>
              <a:cs typeface="+mn-cs"/>
            </a:rPr>
            <a:t> €</a:t>
          </a:r>
          <a:endParaRPr lang="it-IT" sz="1600" kern="1200" dirty="0">
            <a:solidFill>
              <a:srgbClr val="000000"/>
            </a:solidFill>
            <a:latin typeface="Calibri"/>
            <a:ea typeface="+mn-ea"/>
            <a:cs typeface="+mn-cs"/>
          </a:endParaRPr>
        </a:p>
      </dgm:t>
    </dgm:pt>
    <dgm:pt modelId="{67948A23-065E-420E-AE7D-103F1E57D988}" type="parTrans" cxnId="{74CC0293-3FE7-4583-8E78-CA79E1B6DE2C}">
      <dgm:prSet/>
      <dgm:spPr/>
      <dgm:t>
        <a:bodyPr/>
        <a:lstStyle/>
        <a:p>
          <a:endParaRPr lang="it-IT"/>
        </a:p>
      </dgm:t>
    </dgm:pt>
    <dgm:pt modelId="{BC0F2A79-EDC7-495D-BA25-D6B3D8DCE2EA}" type="sibTrans" cxnId="{74CC0293-3FE7-4583-8E78-CA79E1B6DE2C}">
      <dgm:prSet/>
      <dgm:spPr/>
      <dgm:t>
        <a:bodyPr/>
        <a:lstStyle/>
        <a:p>
          <a:endParaRPr lang="it-IT"/>
        </a:p>
      </dgm:t>
    </dgm:pt>
    <dgm:pt modelId="{6E115574-684B-4000-9436-9CF176A4390C}" type="pres">
      <dgm:prSet presAssocID="{CC059A87-7821-49B6-97BC-DD13AC2E6792}" presName="Name0" presStyleCnt="0">
        <dgm:presLayoutVars>
          <dgm:chPref val="3"/>
          <dgm:dir/>
          <dgm:animLvl val="lvl"/>
          <dgm:resizeHandles/>
        </dgm:presLayoutVars>
      </dgm:prSet>
      <dgm:spPr/>
      <dgm:t>
        <a:bodyPr/>
        <a:lstStyle/>
        <a:p>
          <a:endParaRPr lang="it-IT"/>
        </a:p>
      </dgm:t>
    </dgm:pt>
    <dgm:pt modelId="{8D880357-B1E8-4BD9-81E0-A8788039DF0B}" type="pres">
      <dgm:prSet presAssocID="{9DA591FD-BE2D-45C5-9212-4DA935FC73B4}" presName="horFlow" presStyleCnt="0"/>
      <dgm:spPr/>
    </dgm:pt>
    <dgm:pt modelId="{37119562-63CD-4A25-8034-257D46195873}" type="pres">
      <dgm:prSet presAssocID="{9DA591FD-BE2D-45C5-9212-4DA935FC73B4}" presName="bigChev" presStyleLbl="node1" presStyleIdx="0" presStyleCnt="3" custScaleX="111342" custScaleY="88254"/>
      <dgm:spPr/>
      <dgm:t>
        <a:bodyPr/>
        <a:lstStyle/>
        <a:p>
          <a:endParaRPr lang="it-IT"/>
        </a:p>
      </dgm:t>
    </dgm:pt>
    <dgm:pt modelId="{9253A1B4-856C-4CF5-B4D5-E10FC2EA287C}" type="pres">
      <dgm:prSet presAssocID="{3EB4FC47-B2B4-4A3D-AAC3-9CBE6F79472D}" presName="parTrans" presStyleCnt="0"/>
      <dgm:spPr/>
    </dgm:pt>
    <dgm:pt modelId="{65BCD916-9205-493F-A5AE-7AFAE0ED98EF}" type="pres">
      <dgm:prSet presAssocID="{B937D33F-5C3F-4609-9BA6-8915C48467A5}" presName="node" presStyleLbl="alignAccFollowNode1" presStyleIdx="0" presStyleCnt="6">
        <dgm:presLayoutVars>
          <dgm:bulletEnabled val="1"/>
        </dgm:presLayoutVars>
      </dgm:prSet>
      <dgm:spPr/>
      <dgm:t>
        <a:bodyPr/>
        <a:lstStyle/>
        <a:p>
          <a:endParaRPr lang="it-IT"/>
        </a:p>
      </dgm:t>
    </dgm:pt>
    <dgm:pt modelId="{D8DF922B-96F7-42E0-BAC5-229C02DD8B6D}" type="pres">
      <dgm:prSet presAssocID="{8FF15AE1-330A-4530-AF82-4B9D0CBAA6DB}" presName="sibTrans" presStyleCnt="0"/>
      <dgm:spPr/>
    </dgm:pt>
    <dgm:pt modelId="{5729CBC7-BEFE-4F90-9D90-B11E0FC5367A}" type="pres">
      <dgm:prSet presAssocID="{A97F88B5-0003-435A-9BD2-DD190A3C053B}" presName="node" presStyleLbl="alignAccFollowNode1" presStyleIdx="1" presStyleCnt="6">
        <dgm:presLayoutVars>
          <dgm:bulletEnabled val="1"/>
        </dgm:presLayoutVars>
      </dgm:prSet>
      <dgm:spPr>
        <a:xfrm>
          <a:off x="4175071" y="365726"/>
          <a:ext cx="2187077" cy="874831"/>
        </a:xfrm>
        <a:prstGeom prst="chevron">
          <a:avLst/>
        </a:prstGeom>
      </dgm:spPr>
      <dgm:t>
        <a:bodyPr/>
        <a:lstStyle/>
        <a:p>
          <a:endParaRPr lang="it-IT"/>
        </a:p>
      </dgm:t>
    </dgm:pt>
    <dgm:pt modelId="{609E40FB-4C97-4723-A5AE-9743778EC859}" type="pres">
      <dgm:prSet presAssocID="{9DA591FD-BE2D-45C5-9212-4DA935FC73B4}" presName="vSp" presStyleCnt="0"/>
      <dgm:spPr/>
    </dgm:pt>
    <dgm:pt modelId="{5523B440-1727-471B-8FE1-1EB4D692BE8E}" type="pres">
      <dgm:prSet presAssocID="{FCD99529-EE80-4C22-9182-C9D1DFD6B059}" presName="horFlow" presStyleCnt="0"/>
      <dgm:spPr/>
    </dgm:pt>
    <dgm:pt modelId="{4B3FC082-D9AC-4E2C-99D1-15EF336FED9F}" type="pres">
      <dgm:prSet presAssocID="{FCD99529-EE80-4C22-9182-C9D1DFD6B059}" presName="bigChev" presStyleLbl="node1" presStyleIdx="1" presStyleCnt="3" custScaleX="111965" custScaleY="90016"/>
      <dgm:spPr/>
      <dgm:t>
        <a:bodyPr/>
        <a:lstStyle/>
        <a:p>
          <a:endParaRPr lang="it-IT"/>
        </a:p>
      </dgm:t>
    </dgm:pt>
    <dgm:pt modelId="{BF516057-15D0-4044-BA94-2B416DE7047E}" type="pres">
      <dgm:prSet presAssocID="{DFCEC3FC-AB7B-4D51-ADF3-081856E755E5}" presName="parTrans" presStyleCnt="0"/>
      <dgm:spPr/>
    </dgm:pt>
    <dgm:pt modelId="{28C1EF46-8269-472B-A801-0CFFDC2A8ED1}" type="pres">
      <dgm:prSet presAssocID="{B25DF2FF-45E8-4819-9CA1-C5BCB7D6AA7F}" presName="node" presStyleLbl="alignAccFollowNode1" presStyleIdx="2" presStyleCnt="6">
        <dgm:presLayoutVars>
          <dgm:bulletEnabled val="1"/>
        </dgm:presLayoutVars>
      </dgm:prSet>
      <dgm:spPr/>
      <dgm:t>
        <a:bodyPr/>
        <a:lstStyle/>
        <a:p>
          <a:endParaRPr lang="it-IT"/>
        </a:p>
      </dgm:t>
    </dgm:pt>
    <dgm:pt modelId="{0041FD53-ABFE-48F6-844A-B1EBB15E323E}" type="pres">
      <dgm:prSet presAssocID="{B8F31C4C-BA59-45E4-8F40-88CB7A7D593D}" presName="sibTrans" presStyleCnt="0"/>
      <dgm:spPr/>
    </dgm:pt>
    <dgm:pt modelId="{CDCB483C-B42C-4EEA-BCB8-CA031248BA54}" type="pres">
      <dgm:prSet presAssocID="{6BCD5E8F-1C58-4ED6-AB2E-DB3821F56CC6}" presName="node" presStyleLbl="alignAccFollowNode1" presStyleIdx="3" presStyleCnt="6">
        <dgm:presLayoutVars>
          <dgm:bulletEnabled val="1"/>
        </dgm:presLayoutVars>
      </dgm:prSet>
      <dgm:spPr>
        <a:xfrm>
          <a:off x="4857634" y="1706868"/>
          <a:ext cx="2314769" cy="925907"/>
        </a:xfrm>
        <a:prstGeom prst="chevron">
          <a:avLst/>
        </a:prstGeom>
      </dgm:spPr>
      <dgm:t>
        <a:bodyPr/>
        <a:lstStyle/>
        <a:p>
          <a:endParaRPr lang="it-IT"/>
        </a:p>
      </dgm:t>
    </dgm:pt>
    <dgm:pt modelId="{59A32782-E996-42EB-87B1-6F48554401D7}" type="pres">
      <dgm:prSet presAssocID="{FCD99529-EE80-4C22-9182-C9D1DFD6B059}" presName="vSp" presStyleCnt="0"/>
      <dgm:spPr/>
    </dgm:pt>
    <dgm:pt modelId="{2C7D93F3-5B39-4276-A41A-72D48280A4DF}" type="pres">
      <dgm:prSet presAssocID="{A77C937F-7A1B-4BA4-B481-6800F8B01D7C}" presName="horFlow" presStyleCnt="0"/>
      <dgm:spPr/>
    </dgm:pt>
    <dgm:pt modelId="{C3DE06EF-C344-45C6-A65F-0EA7ABDFD158}" type="pres">
      <dgm:prSet presAssocID="{A77C937F-7A1B-4BA4-B481-6800F8B01D7C}" presName="bigChev" presStyleLbl="node1" presStyleIdx="2" presStyleCnt="3" custScaleX="105816" custScaleY="83808"/>
      <dgm:spPr/>
      <dgm:t>
        <a:bodyPr/>
        <a:lstStyle/>
        <a:p>
          <a:endParaRPr lang="it-IT"/>
        </a:p>
      </dgm:t>
    </dgm:pt>
    <dgm:pt modelId="{8291DDAE-7683-46F9-9AE3-77753280F0D2}" type="pres">
      <dgm:prSet presAssocID="{72634E99-00B7-43E7-A412-51393A8FF47C}" presName="parTrans" presStyleCnt="0"/>
      <dgm:spPr/>
    </dgm:pt>
    <dgm:pt modelId="{93BB473D-AB86-4466-9950-7470D5F6DF4A}" type="pres">
      <dgm:prSet presAssocID="{F9CE9602-08ED-4539-8E30-6D2C785007E9}" presName="node" presStyleLbl="alignAccFollowNode1" presStyleIdx="4" presStyleCnt="6">
        <dgm:presLayoutVars>
          <dgm:bulletEnabled val="1"/>
        </dgm:presLayoutVars>
      </dgm:prSet>
      <dgm:spPr/>
      <dgm:t>
        <a:bodyPr/>
        <a:lstStyle/>
        <a:p>
          <a:endParaRPr lang="it-IT"/>
        </a:p>
      </dgm:t>
    </dgm:pt>
    <dgm:pt modelId="{5677712D-23D5-4203-BCDC-E5BD1BC8AF73}" type="pres">
      <dgm:prSet presAssocID="{627C2DF5-001E-4BEA-A387-D36BB03207FA}" presName="sibTrans" presStyleCnt="0"/>
      <dgm:spPr/>
    </dgm:pt>
    <dgm:pt modelId="{850804C9-0015-4C0D-AFA1-C4306AF51CF7}" type="pres">
      <dgm:prSet presAssocID="{D476C2C4-22EF-4511-8C31-56A24EF5B388}" presName="node" presStyleLbl="alignAccFollowNode1" presStyleIdx="5" presStyleCnt="6">
        <dgm:presLayoutVars>
          <dgm:bulletEnabled val="1"/>
        </dgm:presLayoutVars>
      </dgm:prSet>
      <dgm:spPr>
        <a:xfrm>
          <a:off x="4857634" y="3111080"/>
          <a:ext cx="2314769" cy="925907"/>
        </a:xfrm>
        <a:prstGeom prst="chevron">
          <a:avLst/>
        </a:prstGeom>
      </dgm:spPr>
      <dgm:t>
        <a:bodyPr/>
        <a:lstStyle/>
        <a:p>
          <a:endParaRPr lang="it-IT"/>
        </a:p>
      </dgm:t>
    </dgm:pt>
  </dgm:ptLst>
  <dgm:cxnLst>
    <dgm:cxn modelId="{2C2458A9-E5FA-42AC-B559-C1656E245739}" type="presOf" srcId="{9DA591FD-BE2D-45C5-9212-4DA935FC73B4}" destId="{37119562-63CD-4A25-8034-257D46195873}" srcOrd="0" destOrd="0" presId="urn:microsoft.com/office/officeart/2005/8/layout/lProcess3"/>
    <dgm:cxn modelId="{38EB6DF5-B77F-4CCB-9BDE-8568901F23CF}" srcId="{A77C937F-7A1B-4BA4-B481-6800F8B01D7C}" destId="{F9CE9602-08ED-4539-8E30-6D2C785007E9}" srcOrd="0" destOrd="0" parTransId="{72634E99-00B7-43E7-A412-51393A8FF47C}" sibTransId="{627C2DF5-001E-4BEA-A387-D36BB03207FA}"/>
    <dgm:cxn modelId="{03609FB1-52AA-41CA-AC3C-F99E27035EC6}" type="presOf" srcId="{A97F88B5-0003-435A-9BD2-DD190A3C053B}" destId="{5729CBC7-BEFE-4F90-9D90-B11E0FC5367A}" srcOrd="0" destOrd="0" presId="urn:microsoft.com/office/officeart/2005/8/layout/lProcess3"/>
    <dgm:cxn modelId="{F2EA45EF-6A3E-445D-A28C-865FC506885D}" srcId="{9DA591FD-BE2D-45C5-9212-4DA935FC73B4}" destId="{A97F88B5-0003-435A-9BD2-DD190A3C053B}" srcOrd="1" destOrd="0" parTransId="{ACC727A1-F0D6-49FC-86BD-EE468393221B}" sibTransId="{B416BA79-6CB6-476F-B847-951CC30D2EFA}"/>
    <dgm:cxn modelId="{AA82BAE6-DD32-4780-96FA-9C7ADE8F45E6}" type="presOf" srcId="{F9CE9602-08ED-4539-8E30-6D2C785007E9}" destId="{93BB473D-AB86-4466-9950-7470D5F6DF4A}" srcOrd="0" destOrd="0" presId="urn:microsoft.com/office/officeart/2005/8/layout/lProcess3"/>
    <dgm:cxn modelId="{13B12B63-5003-4E31-8C9B-B36DAD674522}" type="presOf" srcId="{FCD99529-EE80-4C22-9182-C9D1DFD6B059}" destId="{4B3FC082-D9AC-4E2C-99D1-15EF336FED9F}" srcOrd="0" destOrd="0" presId="urn:microsoft.com/office/officeart/2005/8/layout/lProcess3"/>
    <dgm:cxn modelId="{9E33D3F8-8317-4C59-8B4E-25FB59ECBA41}" type="presOf" srcId="{CC059A87-7821-49B6-97BC-DD13AC2E6792}" destId="{6E115574-684B-4000-9436-9CF176A4390C}" srcOrd="0" destOrd="0" presId="urn:microsoft.com/office/officeart/2005/8/layout/lProcess3"/>
    <dgm:cxn modelId="{3ECB62F2-2209-4903-877C-F0A4A20B95B5}" type="presOf" srcId="{B25DF2FF-45E8-4819-9CA1-C5BCB7D6AA7F}" destId="{28C1EF46-8269-472B-A801-0CFFDC2A8ED1}" srcOrd="0" destOrd="0" presId="urn:microsoft.com/office/officeart/2005/8/layout/lProcess3"/>
    <dgm:cxn modelId="{17CE4146-6DE7-48F3-A9E3-ACFB80674CAC}" srcId="{CC059A87-7821-49B6-97BC-DD13AC2E6792}" destId="{9DA591FD-BE2D-45C5-9212-4DA935FC73B4}" srcOrd="0" destOrd="0" parTransId="{ABAC2CE5-9CC0-4EDF-BD1C-84485877E87F}" sibTransId="{073918B7-A9A5-4B41-BBC8-CCE722F40CE1}"/>
    <dgm:cxn modelId="{8AA2F6EF-E212-478C-A69F-D0FF8BD83B1D}" srcId="{CC059A87-7821-49B6-97BC-DD13AC2E6792}" destId="{FCD99529-EE80-4C22-9182-C9D1DFD6B059}" srcOrd="1" destOrd="0" parTransId="{2D30810F-94C7-4044-89D9-5C0ABA4BD398}" sibTransId="{F4DDD67D-4578-46C0-845A-A887320E2171}"/>
    <dgm:cxn modelId="{8FB93CA4-08F2-4270-9FDB-1BB698411C03}" srcId="{FCD99529-EE80-4C22-9182-C9D1DFD6B059}" destId="{6BCD5E8F-1C58-4ED6-AB2E-DB3821F56CC6}" srcOrd="1" destOrd="0" parTransId="{EB50DCE2-097F-42A1-9517-0B6CC6B12A49}" sibTransId="{1A4C4B14-DB35-4C9C-B51F-1B3E00551781}"/>
    <dgm:cxn modelId="{85E2CEFF-E60C-45CB-8A02-14AD0D2136C1}" type="presOf" srcId="{6BCD5E8F-1C58-4ED6-AB2E-DB3821F56CC6}" destId="{CDCB483C-B42C-4EEA-BCB8-CA031248BA54}" srcOrd="0" destOrd="0" presId="urn:microsoft.com/office/officeart/2005/8/layout/lProcess3"/>
    <dgm:cxn modelId="{FC93A517-9F85-485C-854F-260DA6E5BC38}" srcId="{CC059A87-7821-49B6-97BC-DD13AC2E6792}" destId="{A77C937F-7A1B-4BA4-B481-6800F8B01D7C}" srcOrd="2" destOrd="0" parTransId="{90794AD0-DBAC-435C-968C-7CFDC3A2BF66}" sibTransId="{9EDE609D-9B88-4328-B1A3-4ACA4B41EDE1}"/>
    <dgm:cxn modelId="{AEAE261C-4641-4A95-A555-121A080ACD7C}" type="presOf" srcId="{D476C2C4-22EF-4511-8C31-56A24EF5B388}" destId="{850804C9-0015-4C0D-AFA1-C4306AF51CF7}" srcOrd="0" destOrd="0" presId="urn:microsoft.com/office/officeart/2005/8/layout/lProcess3"/>
    <dgm:cxn modelId="{74CC0293-3FE7-4583-8E78-CA79E1B6DE2C}" srcId="{A77C937F-7A1B-4BA4-B481-6800F8B01D7C}" destId="{D476C2C4-22EF-4511-8C31-56A24EF5B388}" srcOrd="1" destOrd="0" parTransId="{67948A23-065E-420E-AE7D-103F1E57D988}" sibTransId="{BC0F2A79-EDC7-495D-BA25-D6B3D8DCE2EA}"/>
    <dgm:cxn modelId="{E474C1E5-D0AB-41B0-8009-0DB1C121ECB8}" type="presOf" srcId="{A77C937F-7A1B-4BA4-B481-6800F8B01D7C}" destId="{C3DE06EF-C344-45C6-A65F-0EA7ABDFD158}" srcOrd="0" destOrd="0" presId="urn:microsoft.com/office/officeart/2005/8/layout/lProcess3"/>
    <dgm:cxn modelId="{AF746A98-AF12-453F-85F0-0D736B327740}" srcId="{9DA591FD-BE2D-45C5-9212-4DA935FC73B4}" destId="{B937D33F-5C3F-4609-9BA6-8915C48467A5}" srcOrd="0" destOrd="0" parTransId="{3EB4FC47-B2B4-4A3D-AAC3-9CBE6F79472D}" sibTransId="{8FF15AE1-330A-4530-AF82-4B9D0CBAA6DB}"/>
    <dgm:cxn modelId="{22678FE4-934B-4BD1-9A19-D2FD35D6A79C}" type="presOf" srcId="{B937D33F-5C3F-4609-9BA6-8915C48467A5}" destId="{65BCD916-9205-493F-A5AE-7AFAE0ED98EF}" srcOrd="0" destOrd="0" presId="urn:microsoft.com/office/officeart/2005/8/layout/lProcess3"/>
    <dgm:cxn modelId="{FBF32018-4AB7-4E1B-9EDB-A656979F8BB8}" srcId="{FCD99529-EE80-4C22-9182-C9D1DFD6B059}" destId="{B25DF2FF-45E8-4819-9CA1-C5BCB7D6AA7F}" srcOrd="0" destOrd="0" parTransId="{DFCEC3FC-AB7B-4D51-ADF3-081856E755E5}" sibTransId="{B8F31C4C-BA59-45E4-8F40-88CB7A7D593D}"/>
    <dgm:cxn modelId="{55A870CA-D137-4381-9C12-333D2E5546E0}" type="presParOf" srcId="{6E115574-684B-4000-9436-9CF176A4390C}" destId="{8D880357-B1E8-4BD9-81E0-A8788039DF0B}" srcOrd="0" destOrd="0" presId="urn:microsoft.com/office/officeart/2005/8/layout/lProcess3"/>
    <dgm:cxn modelId="{98D070C9-47A8-4AA6-90A4-22165C33A54B}" type="presParOf" srcId="{8D880357-B1E8-4BD9-81E0-A8788039DF0B}" destId="{37119562-63CD-4A25-8034-257D46195873}" srcOrd="0" destOrd="0" presId="urn:microsoft.com/office/officeart/2005/8/layout/lProcess3"/>
    <dgm:cxn modelId="{06FAC4C8-A124-4299-A29E-078754C37D1D}" type="presParOf" srcId="{8D880357-B1E8-4BD9-81E0-A8788039DF0B}" destId="{9253A1B4-856C-4CF5-B4D5-E10FC2EA287C}" srcOrd="1" destOrd="0" presId="urn:microsoft.com/office/officeart/2005/8/layout/lProcess3"/>
    <dgm:cxn modelId="{CA26B2B2-AE39-4A39-A277-D469716B87BD}" type="presParOf" srcId="{8D880357-B1E8-4BD9-81E0-A8788039DF0B}" destId="{65BCD916-9205-493F-A5AE-7AFAE0ED98EF}" srcOrd="2" destOrd="0" presId="urn:microsoft.com/office/officeart/2005/8/layout/lProcess3"/>
    <dgm:cxn modelId="{3CB3592E-F169-4891-9752-D7C4136FB1B0}" type="presParOf" srcId="{8D880357-B1E8-4BD9-81E0-A8788039DF0B}" destId="{D8DF922B-96F7-42E0-BAC5-229C02DD8B6D}" srcOrd="3" destOrd="0" presId="urn:microsoft.com/office/officeart/2005/8/layout/lProcess3"/>
    <dgm:cxn modelId="{FA9FFEDF-A536-434D-B920-DD39E5F09907}" type="presParOf" srcId="{8D880357-B1E8-4BD9-81E0-A8788039DF0B}" destId="{5729CBC7-BEFE-4F90-9D90-B11E0FC5367A}" srcOrd="4" destOrd="0" presId="urn:microsoft.com/office/officeart/2005/8/layout/lProcess3"/>
    <dgm:cxn modelId="{E1904460-7D5A-4F19-BBA7-B9FFBBC89A65}" type="presParOf" srcId="{6E115574-684B-4000-9436-9CF176A4390C}" destId="{609E40FB-4C97-4723-A5AE-9743778EC859}" srcOrd="1" destOrd="0" presId="urn:microsoft.com/office/officeart/2005/8/layout/lProcess3"/>
    <dgm:cxn modelId="{696D88DF-ACAE-46A4-BF30-B50921EF2101}" type="presParOf" srcId="{6E115574-684B-4000-9436-9CF176A4390C}" destId="{5523B440-1727-471B-8FE1-1EB4D692BE8E}" srcOrd="2" destOrd="0" presId="urn:microsoft.com/office/officeart/2005/8/layout/lProcess3"/>
    <dgm:cxn modelId="{B29362EE-9249-41EC-A55C-764A0482C7D8}" type="presParOf" srcId="{5523B440-1727-471B-8FE1-1EB4D692BE8E}" destId="{4B3FC082-D9AC-4E2C-99D1-15EF336FED9F}" srcOrd="0" destOrd="0" presId="urn:microsoft.com/office/officeart/2005/8/layout/lProcess3"/>
    <dgm:cxn modelId="{D34CA515-9898-4774-88DC-D5E1C604D6CB}" type="presParOf" srcId="{5523B440-1727-471B-8FE1-1EB4D692BE8E}" destId="{BF516057-15D0-4044-BA94-2B416DE7047E}" srcOrd="1" destOrd="0" presId="urn:microsoft.com/office/officeart/2005/8/layout/lProcess3"/>
    <dgm:cxn modelId="{039D982F-9C27-4FAE-93C1-F546FD772012}" type="presParOf" srcId="{5523B440-1727-471B-8FE1-1EB4D692BE8E}" destId="{28C1EF46-8269-472B-A801-0CFFDC2A8ED1}" srcOrd="2" destOrd="0" presId="urn:microsoft.com/office/officeart/2005/8/layout/lProcess3"/>
    <dgm:cxn modelId="{1ED8C18C-BF37-405D-B08A-53ABA536A887}" type="presParOf" srcId="{5523B440-1727-471B-8FE1-1EB4D692BE8E}" destId="{0041FD53-ABFE-48F6-844A-B1EBB15E323E}" srcOrd="3" destOrd="0" presId="urn:microsoft.com/office/officeart/2005/8/layout/lProcess3"/>
    <dgm:cxn modelId="{3BFF21B3-F0D2-461D-88DC-40B4CEC6BDC1}" type="presParOf" srcId="{5523B440-1727-471B-8FE1-1EB4D692BE8E}" destId="{CDCB483C-B42C-4EEA-BCB8-CA031248BA54}" srcOrd="4" destOrd="0" presId="urn:microsoft.com/office/officeart/2005/8/layout/lProcess3"/>
    <dgm:cxn modelId="{416D1048-EC93-491B-B7AE-957F119499BC}" type="presParOf" srcId="{6E115574-684B-4000-9436-9CF176A4390C}" destId="{59A32782-E996-42EB-87B1-6F48554401D7}" srcOrd="3" destOrd="0" presId="urn:microsoft.com/office/officeart/2005/8/layout/lProcess3"/>
    <dgm:cxn modelId="{E0D8E5E2-8D2B-4EC0-8D4C-790DD55CF40C}" type="presParOf" srcId="{6E115574-684B-4000-9436-9CF176A4390C}" destId="{2C7D93F3-5B39-4276-A41A-72D48280A4DF}" srcOrd="4" destOrd="0" presId="urn:microsoft.com/office/officeart/2005/8/layout/lProcess3"/>
    <dgm:cxn modelId="{37AE5979-5AE2-4959-B362-F7A92B80CAD9}" type="presParOf" srcId="{2C7D93F3-5B39-4276-A41A-72D48280A4DF}" destId="{C3DE06EF-C344-45C6-A65F-0EA7ABDFD158}" srcOrd="0" destOrd="0" presId="urn:microsoft.com/office/officeart/2005/8/layout/lProcess3"/>
    <dgm:cxn modelId="{3F0AE0A6-7BC1-4223-9FF8-D9E5E12173FF}" type="presParOf" srcId="{2C7D93F3-5B39-4276-A41A-72D48280A4DF}" destId="{8291DDAE-7683-46F9-9AE3-77753280F0D2}" srcOrd="1" destOrd="0" presId="urn:microsoft.com/office/officeart/2005/8/layout/lProcess3"/>
    <dgm:cxn modelId="{D669565A-78EE-437A-9D45-A627F0F3F01E}" type="presParOf" srcId="{2C7D93F3-5B39-4276-A41A-72D48280A4DF}" destId="{93BB473D-AB86-4466-9950-7470D5F6DF4A}" srcOrd="2" destOrd="0" presId="urn:microsoft.com/office/officeart/2005/8/layout/lProcess3"/>
    <dgm:cxn modelId="{FA7D92AC-F5D7-409A-BCE4-094254DFC669}" type="presParOf" srcId="{2C7D93F3-5B39-4276-A41A-72D48280A4DF}" destId="{5677712D-23D5-4203-BCDC-E5BD1BC8AF73}" srcOrd="3" destOrd="0" presId="urn:microsoft.com/office/officeart/2005/8/layout/lProcess3"/>
    <dgm:cxn modelId="{14E1348B-FA1C-4B9A-B27A-DE1878BB0C63}" type="presParOf" srcId="{2C7D93F3-5B39-4276-A41A-72D48280A4DF}" destId="{850804C9-0015-4C0D-AFA1-C4306AF51CF7}" srcOrd="4"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C059A87-7821-49B6-97BC-DD13AC2E6792}" type="doc">
      <dgm:prSet loTypeId="urn:microsoft.com/office/officeart/2005/8/layout/lProcess3" loCatId="process" qsTypeId="urn:microsoft.com/office/officeart/2005/8/quickstyle/simple1" qsCatId="simple" csTypeId="urn:microsoft.com/office/officeart/2005/8/colors/accent1_3" csCatId="accent1" phldr="1"/>
      <dgm:spPr/>
      <dgm:t>
        <a:bodyPr/>
        <a:lstStyle/>
        <a:p>
          <a:endParaRPr lang="it-IT"/>
        </a:p>
      </dgm:t>
    </dgm:pt>
    <dgm:pt modelId="{9DA591FD-BE2D-45C5-9212-4DA935FC73B4}">
      <dgm:prSet phldrT="[Testo]" custT="1"/>
      <dgm:spPr/>
      <dgm:t>
        <a:bodyPr/>
        <a:lstStyle/>
        <a:p>
          <a:r>
            <a:rPr lang="it-IT" sz="1600" b="0" i="0" u="none" dirty="0"/>
            <a:t>Housing First Aldini A</a:t>
          </a:r>
          <a:endParaRPr lang="it-IT" sz="1600" dirty="0"/>
        </a:p>
        <a:p>
          <a:r>
            <a:rPr lang="it-IT" sz="1600" b="0" i="0" u="none" dirty="0"/>
            <a:t>(genitori soli/nuclei monoparentali)</a:t>
          </a:r>
          <a:endParaRPr lang="it-IT" sz="1600" dirty="0"/>
        </a:p>
      </dgm:t>
    </dgm:pt>
    <dgm:pt modelId="{ABAC2CE5-9CC0-4EDF-BD1C-84485877E87F}" type="parTrans" cxnId="{17CE4146-6DE7-48F3-A9E3-ACFB80674CAC}">
      <dgm:prSet/>
      <dgm:spPr/>
      <dgm:t>
        <a:bodyPr/>
        <a:lstStyle/>
        <a:p>
          <a:endParaRPr lang="it-IT"/>
        </a:p>
      </dgm:t>
    </dgm:pt>
    <dgm:pt modelId="{073918B7-A9A5-4B41-BBC8-CCE722F40CE1}" type="sibTrans" cxnId="{17CE4146-6DE7-48F3-A9E3-ACFB80674CAC}">
      <dgm:prSet/>
      <dgm:spPr/>
      <dgm:t>
        <a:bodyPr/>
        <a:lstStyle/>
        <a:p>
          <a:endParaRPr lang="it-IT"/>
        </a:p>
      </dgm:t>
    </dgm:pt>
    <dgm:pt modelId="{B937D33F-5C3F-4609-9BA6-8915C48467A5}">
      <dgm:prSet phldrT="[Testo]" custT="1"/>
      <dgm:spPr/>
      <dgm:t>
        <a:bodyPr/>
        <a:lstStyle/>
        <a:p>
          <a:pPr marL="0" lvl="0" indent="0" algn="ctr" defTabSz="711200">
            <a:lnSpc>
              <a:spcPct val="90000"/>
            </a:lnSpc>
            <a:spcBef>
              <a:spcPct val="0"/>
            </a:spcBef>
            <a:spcAft>
              <a:spcPct val="35000"/>
            </a:spcAft>
            <a:buNone/>
          </a:pPr>
          <a:r>
            <a:rPr lang="it-IT" sz="1600" kern="1200" dirty="0">
              <a:solidFill>
                <a:srgbClr val="000000">
                  <a:hueOff val="0"/>
                  <a:satOff val="0"/>
                  <a:lumOff val="0"/>
                  <a:alphaOff val="0"/>
                </a:srgbClr>
              </a:solidFill>
              <a:latin typeface="Calibri"/>
              <a:ea typeface="+mn-ea"/>
              <a:cs typeface="+mn-cs"/>
            </a:rPr>
            <a:t>Target di progetto: 60 persone</a:t>
          </a:r>
        </a:p>
      </dgm:t>
    </dgm:pt>
    <dgm:pt modelId="{3EB4FC47-B2B4-4A3D-AAC3-9CBE6F79472D}" type="parTrans" cxnId="{AF746A98-AF12-453F-85F0-0D736B327740}">
      <dgm:prSet/>
      <dgm:spPr/>
      <dgm:t>
        <a:bodyPr/>
        <a:lstStyle/>
        <a:p>
          <a:endParaRPr lang="it-IT"/>
        </a:p>
      </dgm:t>
    </dgm:pt>
    <dgm:pt modelId="{8FF15AE1-330A-4530-AF82-4B9D0CBAA6DB}" type="sibTrans" cxnId="{AF746A98-AF12-453F-85F0-0D736B327740}">
      <dgm:prSet/>
      <dgm:spPr/>
      <dgm:t>
        <a:bodyPr/>
        <a:lstStyle/>
        <a:p>
          <a:endParaRPr lang="it-IT"/>
        </a:p>
      </dgm:t>
    </dgm:pt>
    <dgm:pt modelId="{A97F88B5-0003-435A-9BD2-DD190A3C053B}">
      <dgm:prSet phldrT="[Testo]" custT="1"/>
      <dgm:spPr>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gm:spPr>
      <dgm:t>
        <a:bodyPr spcFirstLastPara="0" vert="horz" wrap="square" lIns="25400" tIns="12700" rIns="0" bIns="12700" numCol="1" spcCol="1270" anchor="ctr" anchorCtr="0"/>
        <a:lstStyle/>
        <a:p>
          <a:r>
            <a:rPr lang="it-IT" sz="1600" kern="1200" dirty="0">
              <a:solidFill>
                <a:schemeClr val="tx1"/>
              </a:solidFill>
              <a:latin typeface="+mj-lt"/>
              <a:ea typeface="+mn-ea"/>
              <a:cs typeface="+mn-cs"/>
            </a:rPr>
            <a:t>Finanziamento</a:t>
          </a:r>
          <a:r>
            <a:rPr lang="it-IT" sz="1600" kern="1200" dirty="0">
              <a:solidFill>
                <a:schemeClr val="tx1"/>
              </a:solidFill>
              <a:latin typeface="+mj-lt"/>
            </a:rPr>
            <a:t>: 710.</a:t>
          </a:r>
          <a:r>
            <a:rPr lang="it-IT" sz="1600" kern="1200" dirty="0">
              <a:solidFill>
                <a:schemeClr val="tx1"/>
              </a:solidFill>
              <a:latin typeface="+mj-lt"/>
              <a:ea typeface="+mn-ea"/>
              <a:cs typeface="+mn-cs"/>
            </a:rPr>
            <a:t>00 €</a:t>
          </a:r>
        </a:p>
      </dgm:t>
    </dgm:pt>
    <dgm:pt modelId="{ACC727A1-F0D6-49FC-86BD-EE468393221B}" type="parTrans" cxnId="{F2EA45EF-6A3E-445D-A28C-865FC506885D}">
      <dgm:prSet/>
      <dgm:spPr/>
      <dgm:t>
        <a:bodyPr/>
        <a:lstStyle/>
        <a:p>
          <a:endParaRPr lang="it-IT"/>
        </a:p>
      </dgm:t>
    </dgm:pt>
    <dgm:pt modelId="{B416BA79-6CB6-476F-B847-951CC30D2EFA}" type="sibTrans" cxnId="{F2EA45EF-6A3E-445D-A28C-865FC506885D}">
      <dgm:prSet/>
      <dgm:spPr/>
      <dgm:t>
        <a:bodyPr/>
        <a:lstStyle/>
        <a:p>
          <a:endParaRPr lang="it-IT"/>
        </a:p>
      </dgm:t>
    </dgm:pt>
    <dgm:pt modelId="{FCD99529-EE80-4C22-9182-C9D1DFD6B059}">
      <dgm:prSet phldrT="[Testo]" custT="1"/>
      <dgm:spPr/>
      <dgm:t>
        <a:bodyPr/>
        <a:lstStyle/>
        <a:p>
          <a:r>
            <a:rPr lang="it-IT" sz="1600" b="0" i="0" u="none" dirty="0"/>
            <a:t>Housing First Aldini B</a:t>
          </a:r>
          <a:endParaRPr lang="it-IT" sz="1600" dirty="0"/>
        </a:p>
        <a:p>
          <a:r>
            <a:rPr lang="it-IT" sz="1600" b="0" i="0" u="none" dirty="0"/>
            <a:t>(persone senza fissa dimora)</a:t>
          </a:r>
          <a:endParaRPr lang="it-IT" sz="1600" dirty="0"/>
        </a:p>
      </dgm:t>
    </dgm:pt>
    <dgm:pt modelId="{2D30810F-94C7-4044-89D9-5C0ABA4BD398}" type="parTrans" cxnId="{8AA2F6EF-E212-478C-A69F-D0FF8BD83B1D}">
      <dgm:prSet/>
      <dgm:spPr/>
      <dgm:t>
        <a:bodyPr/>
        <a:lstStyle/>
        <a:p>
          <a:endParaRPr lang="it-IT"/>
        </a:p>
      </dgm:t>
    </dgm:pt>
    <dgm:pt modelId="{F4DDD67D-4578-46C0-845A-A887320E2171}" type="sibTrans" cxnId="{8AA2F6EF-E212-478C-A69F-D0FF8BD83B1D}">
      <dgm:prSet/>
      <dgm:spPr/>
      <dgm:t>
        <a:bodyPr/>
        <a:lstStyle/>
        <a:p>
          <a:endParaRPr lang="it-IT"/>
        </a:p>
      </dgm:t>
    </dgm:pt>
    <dgm:pt modelId="{B25DF2FF-45E8-4819-9CA1-C5BCB7D6AA7F}">
      <dgm:prSet phldrT="[Testo]" custT="1"/>
      <dgm:spPr/>
      <dgm:t>
        <a:bodyPr/>
        <a:lstStyle/>
        <a:p>
          <a:r>
            <a:rPr lang="it-IT" sz="1600" dirty="0">
              <a:solidFill>
                <a:srgbClr val="000000">
                  <a:hueOff val="0"/>
                  <a:satOff val="0"/>
                  <a:lumOff val="0"/>
                  <a:alphaOff val="0"/>
                </a:srgbClr>
              </a:solidFill>
              <a:latin typeface="Calibri"/>
              <a:ea typeface="+mn-ea"/>
              <a:cs typeface="+mn-cs"/>
            </a:rPr>
            <a:t>Target di progetto: 60 persone</a:t>
          </a:r>
          <a:endParaRPr lang="it-IT" sz="1600" dirty="0"/>
        </a:p>
      </dgm:t>
    </dgm:pt>
    <dgm:pt modelId="{DFCEC3FC-AB7B-4D51-ADF3-081856E755E5}" type="parTrans" cxnId="{FBF32018-4AB7-4E1B-9EDB-A656979F8BB8}">
      <dgm:prSet/>
      <dgm:spPr/>
      <dgm:t>
        <a:bodyPr/>
        <a:lstStyle/>
        <a:p>
          <a:endParaRPr lang="it-IT"/>
        </a:p>
      </dgm:t>
    </dgm:pt>
    <dgm:pt modelId="{B8F31C4C-BA59-45E4-8F40-88CB7A7D593D}" type="sibTrans" cxnId="{FBF32018-4AB7-4E1B-9EDB-A656979F8BB8}">
      <dgm:prSet/>
      <dgm:spPr/>
      <dgm:t>
        <a:bodyPr/>
        <a:lstStyle/>
        <a:p>
          <a:endParaRPr lang="it-IT"/>
        </a:p>
      </dgm:t>
    </dgm:pt>
    <dgm:pt modelId="{6BCD5E8F-1C58-4ED6-AB2E-DB3821F56CC6}">
      <dgm:prSet phldrT="[Testo]" custT="1"/>
      <dgm:spPr>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gm:spPr>
      <dgm:t>
        <a:bodyPr spcFirstLastPara="0" vert="horz" wrap="square" lIns="25400" tIns="12700" rIns="0" bIns="12700" numCol="1" spcCol="1270" anchor="ctr" anchorCtr="0"/>
        <a:lstStyle/>
        <a:p>
          <a:pPr marL="0" lvl="0" indent="0" algn="ctr" defTabSz="711200">
            <a:lnSpc>
              <a:spcPct val="90000"/>
            </a:lnSpc>
            <a:spcBef>
              <a:spcPct val="0"/>
            </a:spcBef>
            <a:spcAft>
              <a:spcPct val="35000"/>
            </a:spcAft>
            <a:buNone/>
          </a:pPr>
          <a:r>
            <a:rPr lang="it-IT" sz="1600" kern="1200" dirty="0">
              <a:solidFill>
                <a:schemeClr val="tx1"/>
              </a:solidFill>
              <a:latin typeface="+mj-lt"/>
              <a:ea typeface="+mn-ea"/>
              <a:cs typeface="+mn-cs"/>
            </a:rPr>
            <a:t>Finanziamento</a:t>
          </a:r>
          <a:r>
            <a:rPr lang="it-IT" sz="1600" kern="1200" dirty="0">
              <a:solidFill>
                <a:schemeClr val="tx1"/>
              </a:solidFill>
              <a:latin typeface="+mj-lt"/>
            </a:rPr>
            <a:t>: 710.</a:t>
          </a:r>
          <a:r>
            <a:rPr lang="it-IT" sz="1600" kern="1200" dirty="0">
              <a:solidFill>
                <a:schemeClr val="tx1"/>
              </a:solidFill>
              <a:latin typeface="+mj-lt"/>
              <a:ea typeface="+mn-ea"/>
              <a:cs typeface="+mn-cs"/>
            </a:rPr>
            <a:t>00 €</a:t>
          </a:r>
          <a:endParaRPr lang="it-IT" sz="1600" kern="1200" dirty="0">
            <a:solidFill>
              <a:srgbClr val="000000"/>
            </a:solidFill>
            <a:latin typeface="Calibri"/>
            <a:ea typeface="+mn-ea"/>
            <a:cs typeface="+mn-cs"/>
          </a:endParaRPr>
        </a:p>
      </dgm:t>
    </dgm:pt>
    <dgm:pt modelId="{EB50DCE2-097F-42A1-9517-0B6CC6B12A49}" type="parTrans" cxnId="{8FB93CA4-08F2-4270-9FDB-1BB698411C03}">
      <dgm:prSet/>
      <dgm:spPr/>
      <dgm:t>
        <a:bodyPr/>
        <a:lstStyle/>
        <a:p>
          <a:endParaRPr lang="it-IT"/>
        </a:p>
      </dgm:t>
    </dgm:pt>
    <dgm:pt modelId="{1A4C4B14-DB35-4C9C-B51F-1B3E00551781}" type="sibTrans" cxnId="{8FB93CA4-08F2-4270-9FDB-1BB698411C03}">
      <dgm:prSet/>
      <dgm:spPr/>
      <dgm:t>
        <a:bodyPr/>
        <a:lstStyle/>
        <a:p>
          <a:endParaRPr lang="it-IT"/>
        </a:p>
      </dgm:t>
    </dgm:pt>
    <dgm:pt modelId="{A77C937F-7A1B-4BA4-B481-6800F8B01D7C}">
      <dgm:prSet phldrT="[Testo]" custT="1"/>
      <dgm:spPr/>
      <dgm:t>
        <a:bodyPr/>
        <a:lstStyle/>
        <a:p>
          <a:r>
            <a:rPr lang="it-IT" sz="1600" b="0" i="0" u="none" dirty="0"/>
            <a:t>Housing First Mosso</a:t>
          </a:r>
          <a:endParaRPr lang="it-IT" sz="1600" dirty="0"/>
        </a:p>
        <a:p>
          <a:r>
            <a:rPr lang="it-IT" sz="1600" b="0" i="0" u="none" dirty="0"/>
            <a:t>(nuclei familiari)</a:t>
          </a:r>
          <a:endParaRPr lang="it-IT" sz="1600" dirty="0"/>
        </a:p>
      </dgm:t>
    </dgm:pt>
    <dgm:pt modelId="{90794AD0-DBAC-435C-968C-7CFDC3A2BF66}" type="parTrans" cxnId="{FC93A517-9F85-485C-854F-260DA6E5BC38}">
      <dgm:prSet/>
      <dgm:spPr/>
      <dgm:t>
        <a:bodyPr/>
        <a:lstStyle/>
        <a:p>
          <a:endParaRPr lang="it-IT"/>
        </a:p>
      </dgm:t>
    </dgm:pt>
    <dgm:pt modelId="{9EDE609D-9B88-4328-B1A3-4ACA4B41EDE1}" type="sibTrans" cxnId="{FC93A517-9F85-485C-854F-260DA6E5BC38}">
      <dgm:prSet/>
      <dgm:spPr/>
      <dgm:t>
        <a:bodyPr/>
        <a:lstStyle/>
        <a:p>
          <a:endParaRPr lang="it-IT"/>
        </a:p>
      </dgm:t>
    </dgm:pt>
    <dgm:pt modelId="{F9CE9602-08ED-4539-8E30-6D2C785007E9}">
      <dgm:prSet phldrT="[Testo]" custT="1"/>
      <dgm:spPr/>
      <dgm:t>
        <a:bodyPr/>
        <a:lstStyle/>
        <a:p>
          <a:r>
            <a:rPr lang="it-IT" sz="1600" dirty="0">
              <a:solidFill>
                <a:srgbClr val="000000">
                  <a:hueOff val="0"/>
                  <a:satOff val="0"/>
                  <a:lumOff val="0"/>
                  <a:alphaOff val="0"/>
                </a:srgbClr>
              </a:solidFill>
              <a:latin typeface="Calibri"/>
              <a:ea typeface="+mn-ea"/>
              <a:cs typeface="+mn-cs"/>
            </a:rPr>
            <a:t>Target di progetto: 45 persone</a:t>
          </a:r>
          <a:endParaRPr lang="it-IT" sz="1600" dirty="0"/>
        </a:p>
      </dgm:t>
    </dgm:pt>
    <dgm:pt modelId="{72634E99-00B7-43E7-A412-51393A8FF47C}" type="parTrans" cxnId="{38EB6DF5-B77F-4CCB-9BDE-8568901F23CF}">
      <dgm:prSet/>
      <dgm:spPr/>
      <dgm:t>
        <a:bodyPr/>
        <a:lstStyle/>
        <a:p>
          <a:endParaRPr lang="it-IT"/>
        </a:p>
      </dgm:t>
    </dgm:pt>
    <dgm:pt modelId="{627C2DF5-001E-4BEA-A387-D36BB03207FA}" type="sibTrans" cxnId="{38EB6DF5-B77F-4CCB-9BDE-8568901F23CF}">
      <dgm:prSet/>
      <dgm:spPr/>
      <dgm:t>
        <a:bodyPr/>
        <a:lstStyle/>
        <a:p>
          <a:endParaRPr lang="it-IT"/>
        </a:p>
      </dgm:t>
    </dgm:pt>
    <dgm:pt modelId="{D476C2C4-22EF-4511-8C31-56A24EF5B388}">
      <dgm:prSet phldrT="[Testo]" custT="1"/>
      <dgm:spPr>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gm:spPr>
      <dgm:t>
        <a:bodyPr spcFirstLastPara="0" vert="horz" wrap="square" lIns="25400" tIns="12700" rIns="0" bIns="12700" numCol="1" spcCol="1270" anchor="ctr" anchorCtr="0"/>
        <a:lstStyle/>
        <a:p>
          <a:pPr marL="0" lvl="0" indent="0" algn="ctr" defTabSz="711200">
            <a:lnSpc>
              <a:spcPct val="90000"/>
            </a:lnSpc>
            <a:spcBef>
              <a:spcPct val="0"/>
            </a:spcBef>
            <a:spcAft>
              <a:spcPct val="35000"/>
            </a:spcAft>
            <a:buNone/>
          </a:pPr>
          <a:r>
            <a:rPr lang="it-IT" sz="1600" kern="1200" dirty="0">
              <a:solidFill>
                <a:schemeClr val="tx1"/>
              </a:solidFill>
              <a:latin typeface="+mj-lt"/>
              <a:ea typeface="+mn-ea"/>
              <a:cs typeface="+mn-cs"/>
            </a:rPr>
            <a:t>Finanziamento</a:t>
          </a:r>
          <a:r>
            <a:rPr lang="it-IT" sz="1600" kern="1200" dirty="0">
              <a:solidFill>
                <a:schemeClr val="tx1"/>
              </a:solidFill>
              <a:latin typeface="+mj-lt"/>
            </a:rPr>
            <a:t>: 710.</a:t>
          </a:r>
          <a:r>
            <a:rPr lang="it-IT" sz="1600" kern="1200" dirty="0">
              <a:solidFill>
                <a:schemeClr val="tx1"/>
              </a:solidFill>
              <a:latin typeface="+mj-lt"/>
              <a:ea typeface="+mn-ea"/>
              <a:cs typeface="+mn-cs"/>
            </a:rPr>
            <a:t>00 €</a:t>
          </a:r>
          <a:endParaRPr lang="it-IT" sz="1600" kern="1200" dirty="0">
            <a:solidFill>
              <a:srgbClr val="000000"/>
            </a:solidFill>
            <a:latin typeface="Calibri"/>
            <a:ea typeface="+mn-ea"/>
            <a:cs typeface="+mn-cs"/>
          </a:endParaRPr>
        </a:p>
      </dgm:t>
    </dgm:pt>
    <dgm:pt modelId="{67948A23-065E-420E-AE7D-103F1E57D988}" type="parTrans" cxnId="{74CC0293-3FE7-4583-8E78-CA79E1B6DE2C}">
      <dgm:prSet/>
      <dgm:spPr/>
      <dgm:t>
        <a:bodyPr/>
        <a:lstStyle/>
        <a:p>
          <a:endParaRPr lang="it-IT"/>
        </a:p>
      </dgm:t>
    </dgm:pt>
    <dgm:pt modelId="{BC0F2A79-EDC7-495D-BA25-D6B3D8DCE2EA}" type="sibTrans" cxnId="{74CC0293-3FE7-4583-8E78-CA79E1B6DE2C}">
      <dgm:prSet/>
      <dgm:spPr/>
      <dgm:t>
        <a:bodyPr/>
        <a:lstStyle/>
        <a:p>
          <a:endParaRPr lang="it-IT"/>
        </a:p>
      </dgm:t>
    </dgm:pt>
    <dgm:pt modelId="{6E115574-684B-4000-9436-9CF176A4390C}" type="pres">
      <dgm:prSet presAssocID="{CC059A87-7821-49B6-97BC-DD13AC2E6792}" presName="Name0" presStyleCnt="0">
        <dgm:presLayoutVars>
          <dgm:chPref val="3"/>
          <dgm:dir/>
          <dgm:animLvl val="lvl"/>
          <dgm:resizeHandles/>
        </dgm:presLayoutVars>
      </dgm:prSet>
      <dgm:spPr/>
      <dgm:t>
        <a:bodyPr/>
        <a:lstStyle/>
        <a:p>
          <a:endParaRPr lang="it-IT"/>
        </a:p>
      </dgm:t>
    </dgm:pt>
    <dgm:pt modelId="{8D880357-B1E8-4BD9-81E0-A8788039DF0B}" type="pres">
      <dgm:prSet presAssocID="{9DA591FD-BE2D-45C5-9212-4DA935FC73B4}" presName="horFlow" presStyleCnt="0"/>
      <dgm:spPr/>
    </dgm:pt>
    <dgm:pt modelId="{37119562-63CD-4A25-8034-257D46195873}" type="pres">
      <dgm:prSet presAssocID="{9DA591FD-BE2D-45C5-9212-4DA935FC73B4}" presName="bigChev" presStyleLbl="node1" presStyleIdx="0" presStyleCnt="3" custScaleX="111342" custScaleY="88254"/>
      <dgm:spPr/>
      <dgm:t>
        <a:bodyPr/>
        <a:lstStyle/>
        <a:p>
          <a:endParaRPr lang="it-IT"/>
        </a:p>
      </dgm:t>
    </dgm:pt>
    <dgm:pt modelId="{9253A1B4-856C-4CF5-B4D5-E10FC2EA287C}" type="pres">
      <dgm:prSet presAssocID="{3EB4FC47-B2B4-4A3D-AAC3-9CBE6F79472D}" presName="parTrans" presStyleCnt="0"/>
      <dgm:spPr/>
    </dgm:pt>
    <dgm:pt modelId="{65BCD916-9205-493F-A5AE-7AFAE0ED98EF}" type="pres">
      <dgm:prSet presAssocID="{B937D33F-5C3F-4609-9BA6-8915C48467A5}" presName="node" presStyleLbl="alignAccFollowNode1" presStyleIdx="0" presStyleCnt="6">
        <dgm:presLayoutVars>
          <dgm:bulletEnabled val="1"/>
        </dgm:presLayoutVars>
      </dgm:prSet>
      <dgm:spPr/>
      <dgm:t>
        <a:bodyPr/>
        <a:lstStyle/>
        <a:p>
          <a:endParaRPr lang="it-IT"/>
        </a:p>
      </dgm:t>
    </dgm:pt>
    <dgm:pt modelId="{D8DF922B-96F7-42E0-BAC5-229C02DD8B6D}" type="pres">
      <dgm:prSet presAssocID="{8FF15AE1-330A-4530-AF82-4B9D0CBAA6DB}" presName="sibTrans" presStyleCnt="0"/>
      <dgm:spPr/>
    </dgm:pt>
    <dgm:pt modelId="{5729CBC7-BEFE-4F90-9D90-B11E0FC5367A}" type="pres">
      <dgm:prSet presAssocID="{A97F88B5-0003-435A-9BD2-DD190A3C053B}" presName="node" presStyleLbl="alignAccFollowNode1" presStyleIdx="1" presStyleCnt="6">
        <dgm:presLayoutVars>
          <dgm:bulletEnabled val="1"/>
        </dgm:presLayoutVars>
      </dgm:prSet>
      <dgm:spPr>
        <a:xfrm>
          <a:off x="4175071" y="365726"/>
          <a:ext cx="2187077" cy="874831"/>
        </a:xfrm>
        <a:prstGeom prst="chevron">
          <a:avLst/>
        </a:prstGeom>
      </dgm:spPr>
      <dgm:t>
        <a:bodyPr/>
        <a:lstStyle/>
        <a:p>
          <a:endParaRPr lang="it-IT"/>
        </a:p>
      </dgm:t>
    </dgm:pt>
    <dgm:pt modelId="{609E40FB-4C97-4723-A5AE-9743778EC859}" type="pres">
      <dgm:prSet presAssocID="{9DA591FD-BE2D-45C5-9212-4DA935FC73B4}" presName="vSp" presStyleCnt="0"/>
      <dgm:spPr/>
    </dgm:pt>
    <dgm:pt modelId="{5523B440-1727-471B-8FE1-1EB4D692BE8E}" type="pres">
      <dgm:prSet presAssocID="{FCD99529-EE80-4C22-9182-C9D1DFD6B059}" presName="horFlow" presStyleCnt="0"/>
      <dgm:spPr/>
    </dgm:pt>
    <dgm:pt modelId="{4B3FC082-D9AC-4E2C-99D1-15EF336FED9F}" type="pres">
      <dgm:prSet presAssocID="{FCD99529-EE80-4C22-9182-C9D1DFD6B059}" presName="bigChev" presStyleLbl="node1" presStyleIdx="1" presStyleCnt="3" custScaleX="111965" custScaleY="90016"/>
      <dgm:spPr/>
      <dgm:t>
        <a:bodyPr/>
        <a:lstStyle/>
        <a:p>
          <a:endParaRPr lang="it-IT"/>
        </a:p>
      </dgm:t>
    </dgm:pt>
    <dgm:pt modelId="{BF516057-15D0-4044-BA94-2B416DE7047E}" type="pres">
      <dgm:prSet presAssocID="{DFCEC3FC-AB7B-4D51-ADF3-081856E755E5}" presName="parTrans" presStyleCnt="0"/>
      <dgm:spPr/>
    </dgm:pt>
    <dgm:pt modelId="{28C1EF46-8269-472B-A801-0CFFDC2A8ED1}" type="pres">
      <dgm:prSet presAssocID="{B25DF2FF-45E8-4819-9CA1-C5BCB7D6AA7F}" presName="node" presStyleLbl="alignAccFollowNode1" presStyleIdx="2" presStyleCnt="6">
        <dgm:presLayoutVars>
          <dgm:bulletEnabled val="1"/>
        </dgm:presLayoutVars>
      </dgm:prSet>
      <dgm:spPr/>
      <dgm:t>
        <a:bodyPr/>
        <a:lstStyle/>
        <a:p>
          <a:endParaRPr lang="it-IT"/>
        </a:p>
      </dgm:t>
    </dgm:pt>
    <dgm:pt modelId="{0041FD53-ABFE-48F6-844A-B1EBB15E323E}" type="pres">
      <dgm:prSet presAssocID="{B8F31C4C-BA59-45E4-8F40-88CB7A7D593D}" presName="sibTrans" presStyleCnt="0"/>
      <dgm:spPr/>
    </dgm:pt>
    <dgm:pt modelId="{CDCB483C-B42C-4EEA-BCB8-CA031248BA54}" type="pres">
      <dgm:prSet presAssocID="{6BCD5E8F-1C58-4ED6-AB2E-DB3821F56CC6}" presName="node" presStyleLbl="alignAccFollowNode1" presStyleIdx="3" presStyleCnt="6">
        <dgm:presLayoutVars>
          <dgm:bulletEnabled val="1"/>
        </dgm:presLayoutVars>
      </dgm:prSet>
      <dgm:spPr>
        <a:xfrm>
          <a:off x="4857634" y="1706868"/>
          <a:ext cx="2314769" cy="925907"/>
        </a:xfrm>
        <a:prstGeom prst="chevron">
          <a:avLst/>
        </a:prstGeom>
      </dgm:spPr>
      <dgm:t>
        <a:bodyPr/>
        <a:lstStyle/>
        <a:p>
          <a:endParaRPr lang="it-IT"/>
        </a:p>
      </dgm:t>
    </dgm:pt>
    <dgm:pt modelId="{59A32782-E996-42EB-87B1-6F48554401D7}" type="pres">
      <dgm:prSet presAssocID="{FCD99529-EE80-4C22-9182-C9D1DFD6B059}" presName="vSp" presStyleCnt="0"/>
      <dgm:spPr/>
    </dgm:pt>
    <dgm:pt modelId="{2C7D93F3-5B39-4276-A41A-72D48280A4DF}" type="pres">
      <dgm:prSet presAssocID="{A77C937F-7A1B-4BA4-B481-6800F8B01D7C}" presName="horFlow" presStyleCnt="0"/>
      <dgm:spPr/>
    </dgm:pt>
    <dgm:pt modelId="{C3DE06EF-C344-45C6-A65F-0EA7ABDFD158}" type="pres">
      <dgm:prSet presAssocID="{A77C937F-7A1B-4BA4-B481-6800F8B01D7C}" presName="bigChev" presStyleLbl="node1" presStyleIdx="2" presStyleCnt="3" custScaleX="105816" custScaleY="83808"/>
      <dgm:spPr/>
      <dgm:t>
        <a:bodyPr/>
        <a:lstStyle/>
        <a:p>
          <a:endParaRPr lang="it-IT"/>
        </a:p>
      </dgm:t>
    </dgm:pt>
    <dgm:pt modelId="{8291DDAE-7683-46F9-9AE3-77753280F0D2}" type="pres">
      <dgm:prSet presAssocID="{72634E99-00B7-43E7-A412-51393A8FF47C}" presName="parTrans" presStyleCnt="0"/>
      <dgm:spPr/>
    </dgm:pt>
    <dgm:pt modelId="{93BB473D-AB86-4466-9950-7470D5F6DF4A}" type="pres">
      <dgm:prSet presAssocID="{F9CE9602-08ED-4539-8E30-6D2C785007E9}" presName="node" presStyleLbl="alignAccFollowNode1" presStyleIdx="4" presStyleCnt="6">
        <dgm:presLayoutVars>
          <dgm:bulletEnabled val="1"/>
        </dgm:presLayoutVars>
      </dgm:prSet>
      <dgm:spPr/>
      <dgm:t>
        <a:bodyPr/>
        <a:lstStyle/>
        <a:p>
          <a:endParaRPr lang="it-IT"/>
        </a:p>
      </dgm:t>
    </dgm:pt>
    <dgm:pt modelId="{5677712D-23D5-4203-BCDC-E5BD1BC8AF73}" type="pres">
      <dgm:prSet presAssocID="{627C2DF5-001E-4BEA-A387-D36BB03207FA}" presName="sibTrans" presStyleCnt="0"/>
      <dgm:spPr/>
    </dgm:pt>
    <dgm:pt modelId="{850804C9-0015-4C0D-AFA1-C4306AF51CF7}" type="pres">
      <dgm:prSet presAssocID="{D476C2C4-22EF-4511-8C31-56A24EF5B388}" presName="node" presStyleLbl="alignAccFollowNode1" presStyleIdx="5" presStyleCnt="6">
        <dgm:presLayoutVars>
          <dgm:bulletEnabled val="1"/>
        </dgm:presLayoutVars>
      </dgm:prSet>
      <dgm:spPr>
        <a:xfrm>
          <a:off x="4857634" y="3111080"/>
          <a:ext cx="2314769" cy="925907"/>
        </a:xfrm>
        <a:prstGeom prst="chevron">
          <a:avLst/>
        </a:prstGeom>
      </dgm:spPr>
      <dgm:t>
        <a:bodyPr/>
        <a:lstStyle/>
        <a:p>
          <a:endParaRPr lang="it-IT"/>
        </a:p>
      </dgm:t>
    </dgm:pt>
  </dgm:ptLst>
  <dgm:cxnLst>
    <dgm:cxn modelId="{2C2458A9-E5FA-42AC-B559-C1656E245739}" type="presOf" srcId="{9DA591FD-BE2D-45C5-9212-4DA935FC73B4}" destId="{37119562-63CD-4A25-8034-257D46195873}" srcOrd="0" destOrd="0" presId="urn:microsoft.com/office/officeart/2005/8/layout/lProcess3"/>
    <dgm:cxn modelId="{38EB6DF5-B77F-4CCB-9BDE-8568901F23CF}" srcId="{A77C937F-7A1B-4BA4-B481-6800F8B01D7C}" destId="{F9CE9602-08ED-4539-8E30-6D2C785007E9}" srcOrd="0" destOrd="0" parTransId="{72634E99-00B7-43E7-A412-51393A8FF47C}" sibTransId="{627C2DF5-001E-4BEA-A387-D36BB03207FA}"/>
    <dgm:cxn modelId="{03609FB1-52AA-41CA-AC3C-F99E27035EC6}" type="presOf" srcId="{A97F88B5-0003-435A-9BD2-DD190A3C053B}" destId="{5729CBC7-BEFE-4F90-9D90-B11E0FC5367A}" srcOrd="0" destOrd="0" presId="urn:microsoft.com/office/officeart/2005/8/layout/lProcess3"/>
    <dgm:cxn modelId="{F2EA45EF-6A3E-445D-A28C-865FC506885D}" srcId="{9DA591FD-BE2D-45C5-9212-4DA935FC73B4}" destId="{A97F88B5-0003-435A-9BD2-DD190A3C053B}" srcOrd="1" destOrd="0" parTransId="{ACC727A1-F0D6-49FC-86BD-EE468393221B}" sibTransId="{B416BA79-6CB6-476F-B847-951CC30D2EFA}"/>
    <dgm:cxn modelId="{AA82BAE6-DD32-4780-96FA-9C7ADE8F45E6}" type="presOf" srcId="{F9CE9602-08ED-4539-8E30-6D2C785007E9}" destId="{93BB473D-AB86-4466-9950-7470D5F6DF4A}" srcOrd="0" destOrd="0" presId="urn:microsoft.com/office/officeart/2005/8/layout/lProcess3"/>
    <dgm:cxn modelId="{13B12B63-5003-4E31-8C9B-B36DAD674522}" type="presOf" srcId="{FCD99529-EE80-4C22-9182-C9D1DFD6B059}" destId="{4B3FC082-D9AC-4E2C-99D1-15EF336FED9F}" srcOrd="0" destOrd="0" presId="urn:microsoft.com/office/officeart/2005/8/layout/lProcess3"/>
    <dgm:cxn modelId="{9E33D3F8-8317-4C59-8B4E-25FB59ECBA41}" type="presOf" srcId="{CC059A87-7821-49B6-97BC-DD13AC2E6792}" destId="{6E115574-684B-4000-9436-9CF176A4390C}" srcOrd="0" destOrd="0" presId="urn:microsoft.com/office/officeart/2005/8/layout/lProcess3"/>
    <dgm:cxn modelId="{3ECB62F2-2209-4903-877C-F0A4A20B95B5}" type="presOf" srcId="{B25DF2FF-45E8-4819-9CA1-C5BCB7D6AA7F}" destId="{28C1EF46-8269-472B-A801-0CFFDC2A8ED1}" srcOrd="0" destOrd="0" presId="urn:microsoft.com/office/officeart/2005/8/layout/lProcess3"/>
    <dgm:cxn modelId="{17CE4146-6DE7-48F3-A9E3-ACFB80674CAC}" srcId="{CC059A87-7821-49B6-97BC-DD13AC2E6792}" destId="{9DA591FD-BE2D-45C5-9212-4DA935FC73B4}" srcOrd="0" destOrd="0" parTransId="{ABAC2CE5-9CC0-4EDF-BD1C-84485877E87F}" sibTransId="{073918B7-A9A5-4B41-BBC8-CCE722F40CE1}"/>
    <dgm:cxn modelId="{8AA2F6EF-E212-478C-A69F-D0FF8BD83B1D}" srcId="{CC059A87-7821-49B6-97BC-DD13AC2E6792}" destId="{FCD99529-EE80-4C22-9182-C9D1DFD6B059}" srcOrd="1" destOrd="0" parTransId="{2D30810F-94C7-4044-89D9-5C0ABA4BD398}" sibTransId="{F4DDD67D-4578-46C0-845A-A887320E2171}"/>
    <dgm:cxn modelId="{8FB93CA4-08F2-4270-9FDB-1BB698411C03}" srcId="{FCD99529-EE80-4C22-9182-C9D1DFD6B059}" destId="{6BCD5E8F-1C58-4ED6-AB2E-DB3821F56CC6}" srcOrd="1" destOrd="0" parTransId="{EB50DCE2-097F-42A1-9517-0B6CC6B12A49}" sibTransId="{1A4C4B14-DB35-4C9C-B51F-1B3E00551781}"/>
    <dgm:cxn modelId="{85E2CEFF-E60C-45CB-8A02-14AD0D2136C1}" type="presOf" srcId="{6BCD5E8F-1C58-4ED6-AB2E-DB3821F56CC6}" destId="{CDCB483C-B42C-4EEA-BCB8-CA031248BA54}" srcOrd="0" destOrd="0" presId="urn:microsoft.com/office/officeart/2005/8/layout/lProcess3"/>
    <dgm:cxn modelId="{FC93A517-9F85-485C-854F-260DA6E5BC38}" srcId="{CC059A87-7821-49B6-97BC-DD13AC2E6792}" destId="{A77C937F-7A1B-4BA4-B481-6800F8B01D7C}" srcOrd="2" destOrd="0" parTransId="{90794AD0-DBAC-435C-968C-7CFDC3A2BF66}" sibTransId="{9EDE609D-9B88-4328-B1A3-4ACA4B41EDE1}"/>
    <dgm:cxn modelId="{AEAE261C-4641-4A95-A555-121A080ACD7C}" type="presOf" srcId="{D476C2C4-22EF-4511-8C31-56A24EF5B388}" destId="{850804C9-0015-4C0D-AFA1-C4306AF51CF7}" srcOrd="0" destOrd="0" presId="urn:microsoft.com/office/officeart/2005/8/layout/lProcess3"/>
    <dgm:cxn modelId="{74CC0293-3FE7-4583-8E78-CA79E1B6DE2C}" srcId="{A77C937F-7A1B-4BA4-B481-6800F8B01D7C}" destId="{D476C2C4-22EF-4511-8C31-56A24EF5B388}" srcOrd="1" destOrd="0" parTransId="{67948A23-065E-420E-AE7D-103F1E57D988}" sibTransId="{BC0F2A79-EDC7-495D-BA25-D6B3D8DCE2EA}"/>
    <dgm:cxn modelId="{E474C1E5-D0AB-41B0-8009-0DB1C121ECB8}" type="presOf" srcId="{A77C937F-7A1B-4BA4-B481-6800F8B01D7C}" destId="{C3DE06EF-C344-45C6-A65F-0EA7ABDFD158}" srcOrd="0" destOrd="0" presId="urn:microsoft.com/office/officeart/2005/8/layout/lProcess3"/>
    <dgm:cxn modelId="{AF746A98-AF12-453F-85F0-0D736B327740}" srcId="{9DA591FD-BE2D-45C5-9212-4DA935FC73B4}" destId="{B937D33F-5C3F-4609-9BA6-8915C48467A5}" srcOrd="0" destOrd="0" parTransId="{3EB4FC47-B2B4-4A3D-AAC3-9CBE6F79472D}" sibTransId="{8FF15AE1-330A-4530-AF82-4B9D0CBAA6DB}"/>
    <dgm:cxn modelId="{22678FE4-934B-4BD1-9A19-D2FD35D6A79C}" type="presOf" srcId="{B937D33F-5C3F-4609-9BA6-8915C48467A5}" destId="{65BCD916-9205-493F-A5AE-7AFAE0ED98EF}" srcOrd="0" destOrd="0" presId="urn:microsoft.com/office/officeart/2005/8/layout/lProcess3"/>
    <dgm:cxn modelId="{FBF32018-4AB7-4E1B-9EDB-A656979F8BB8}" srcId="{FCD99529-EE80-4C22-9182-C9D1DFD6B059}" destId="{B25DF2FF-45E8-4819-9CA1-C5BCB7D6AA7F}" srcOrd="0" destOrd="0" parTransId="{DFCEC3FC-AB7B-4D51-ADF3-081856E755E5}" sibTransId="{B8F31C4C-BA59-45E4-8F40-88CB7A7D593D}"/>
    <dgm:cxn modelId="{55A870CA-D137-4381-9C12-333D2E5546E0}" type="presParOf" srcId="{6E115574-684B-4000-9436-9CF176A4390C}" destId="{8D880357-B1E8-4BD9-81E0-A8788039DF0B}" srcOrd="0" destOrd="0" presId="urn:microsoft.com/office/officeart/2005/8/layout/lProcess3"/>
    <dgm:cxn modelId="{98D070C9-47A8-4AA6-90A4-22165C33A54B}" type="presParOf" srcId="{8D880357-B1E8-4BD9-81E0-A8788039DF0B}" destId="{37119562-63CD-4A25-8034-257D46195873}" srcOrd="0" destOrd="0" presId="urn:microsoft.com/office/officeart/2005/8/layout/lProcess3"/>
    <dgm:cxn modelId="{06FAC4C8-A124-4299-A29E-078754C37D1D}" type="presParOf" srcId="{8D880357-B1E8-4BD9-81E0-A8788039DF0B}" destId="{9253A1B4-856C-4CF5-B4D5-E10FC2EA287C}" srcOrd="1" destOrd="0" presId="urn:microsoft.com/office/officeart/2005/8/layout/lProcess3"/>
    <dgm:cxn modelId="{CA26B2B2-AE39-4A39-A277-D469716B87BD}" type="presParOf" srcId="{8D880357-B1E8-4BD9-81E0-A8788039DF0B}" destId="{65BCD916-9205-493F-A5AE-7AFAE0ED98EF}" srcOrd="2" destOrd="0" presId="urn:microsoft.com/office/officeart/2005/8/layout/lProcess3"/>
    <dgm:cxn modelId="{3CB3592E-F169-4891-9752-D7C4136FB1B0}" type="presParOf" srcId="{8D880357-B1E8-4BD9-81E0-A8788039DF0B}" destId="{D8DF922B-96F7-42E0-BAC5-229C02DD8B6D}" srcOrd="3" destOrd="0" presId="urn:microsoft.com/office/officeart/2005/8/layout/lProcess3"/>
    <dgm:cxn modelId="{FA9FFEDF-A536-434D-B920-DD39E5F09907}" type="presParOf" srcId="{8D880357-B1E8-4BD9-81E0-A8788039DF0B}" destId="{5729CBC7-BEFE-4F90-9D90-B11E0FC5367A}" srcOrd="4" destOrd="0" presId="urn:microsoft.com/office/officeart/2005/8/layout/lProcess3"/>
    <dgm:cxn modelId="{E1904460-7D5A-4F19-BBA7-B9FFBBC89A65}" type="presParOf" srcId="{6E115574-684B-4000-9436-9CF176A4390C}" destId="{609E40FB-4C97-4723-A5AE-9743778EC859}" srcOrd="1" destOrd="0" presId="urn:microsoft.com/office/officeart/2005/8/layout/lProcess3"/>
    <dgm:cxn modelId="{696D88DF-ACAE-46A4-BF30-B50921EF2101}" type="presParOf" srcId="{6E115574-684B-4000-9436-9CF176A4390C}" destId="{5523B440-1727-471B-8FE1-1EB4D692BE8E}" srcOrd="2" destOrd="0" presId="urn:microsoft.com/office/officeart/2005/8/layout/lProcess3"/>
    <dgm:cxn modelId="{B29362EE-9249-41EC-A55C-764A0482C7D8}" type="presParOf" srcId="{5523B440-1727-471B-8FE1-1EB4D692BE8E}" destId="{4B3FC082-D9AC-4E2C-99D1-15EF336FED9F}" srcOrd="0" destOrd="0" presId="urn:microsoft.com/office/officeart/2005/8/layout/lProcess3"/>
    <dgm:cxn modelId="{D34CA515-9898-4774-88DC-D5E1C604D6CB}" type="presParOf" srcId="{5523B440-1727-471B-8FE1-1EB4D692BE8E}" destId="{BF516057-15D0-4044-BA94-2B416DE7047E}" srcOrd="1" destOrd="0" presId="urn:microsoft.com/office/officeart/2005/8/layout/lProcess3"/>
    <dgm:cxn modelId="{039D982F-9C27-4FAE-93C1-F546FD772012}" type="presParOf" srcId="{5523B440-1727-471B-8FE1-1EB4D692BE8E}" destId="{28C1EF46-8269-472B-A801-0CFFDC2A8ED1}" srcOrd="2" destOrd="0" presId="urn:microsoft.com/office/officeart/2005/8/layout/lProcess3"/>
    <dgm:cxn modelId="{1ED8C18C-BF37-405D-B08A-53ABA536A887}" type="presParOf" srcId="{5523B440-1727-471B-8FE1-1EB4D692BE8E}" destId="{0041FD53-ABFE-48F6-844A-B1EBB15E323E}" srcOrd="3" destOrd="0" presId="urn:microsoft.com/office/officeart/2005/8/layout/lProcess3"/>
    <dgm:cxn modelId="{3BFF21B3-F0D2-461D-88DC-40B4CEC6BDC1}" type="presParOf" srcId="{5523B440-1727-471B-8FE1-1EB4D692BE8E}" destId="{CDCB483C-B42C-4EEA-BCB8-CA031248BA54}" srcOrd="4" destOrd="0" presId="urn:microsoft.com/office/officeart/2005/8/layout/lProcess3"/>
    <dgm:cxn modelId="{416D1048-EC93-491B-B7AE-957F119499BC}" type="presParOf" srcId="{6E115574-684B-4000-9436-9CF176A4390C}" destId="{59A32782-E996-42EB-87B1-6F48554401D7}" srcOrd="3" destOrd="0" presId="urn:microsoft.com/office/officeart/2005/8/layout/lProcess3"/>
    <dgm:cxn modelId="{E0D8E5E2-8D2B-4EC0-8D4C-790DD55CF40C}" type="presParOf" srcId="{6E115574-684B-4000-9436-9CF176A4390C}" destId="{2C7D93F3-5B39-4276-A41A-72D48280A4DF}" srcOrd="4" destOrd="0" presId="urn:microsoft.com/office/officeart/2005/8/layout/lProcess3"/>
    <dgm:cxn modelId="{37AE5979-5AE2-4959-B362-F7A92B80CAD9}" type="presParOf" srcId="{2C7D93F3-5B39-4276-A41A-72D48280A4DF}" destId="{C3DE06EF-C344-45C6-A65F-0EA7ABDFD158}" srcOrd="0" destOrd="0" presId="urn:microsoft.com/office/officeart/2005/8/layout/lProcess3"/>
    <dgm:cxn modelId="{3F0AE0A6-7BC1-4223-9FF8-D9E5E12173FF}" type="presParOf" srcId="{2C7D93F3-5B39-4276-A41A-72D48280A4DF}" destId="{8291DDAE-7683-46F9-9AE3-77753280F0D2}" srcOrd="1" destOrd="0" presId="urn:microsoft.com/office/officeart/2005/8/layout/lProcess3"/>
    <dgm:cxn modelId="{D669565A-78EE-437A-9D45-A627F0F3F01E}" type="presParOf" srcId="{2C7D93F3-5B39-4276-A41A-72D48280A4DF}" destId="{93BB473D-AB86-4466-9950-7470D5F6DF4A}" srcOrd="2" destOrd="0" presId="urn:microsoft.com/office/officeart/2005/8/layout/lProcess3"/>
    <dgm:cxn modelId="{FA7D92AC-F5D7-409A-BCE4-094254DFC669}" type="presParOf" srcId="{2C7D93F3-5B39-4276-A41A-72D48280A4DF}" destId="{5677712D-23D5-4203-BCDC-E5BD1BC8AF73}" srcOrd="3" destOrd="0" presId="urn:microsoft.com/office/officeart/2005/8/layout/lProcess3"/>
    <dgm:cxn modelId="{14E1348B-FA1C-4B9A-B27A-DE1878BB0C63}" type="presParOf" srcId="{2C7D93F3-5B39-4276-A41A-72D48280A4DF}" destId="{850804C9-0015-4C0D-AFA1-C4306AF51CF7}" srcOrd="4"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C059A87-7821-49B6-97BC-DD13AC2E6792}" type="doc">
      <dgm:prSet loTypeId="urn:microsoft.com/office/officeart/2005/8/layout/lProcess3" loCatId="process" qsTypeId="urn:microsoft.com/office/officeart/2005/8/quickstyle/simple1" qsCatId="simple" csTypeId="urn:microsoft.com/office/officeart/2005/8/colors/accent1_3" csCatId="accent1" phldr="1"/>
      <dgm:spPr/>
      <dgm:t>
        <a:bodyPr/>
        <a:lstStyle/>
        <a:p>
          <a:endParaRPr lang="it-IT"/>
        </a:p>
      </dgm:t>
    </dgm:pt>
    <dgm:pt modelId="{9DA591FD-BE2D-45C5-9212-4DA935FC73B4}">
      <dgm:prSet phldrT="[Testo]" custT="1"/>
      <dgm:spPr/>
      <dgm:t>
        <a:bodyPr/>
        <a:lstStyle/>
        <a:p>
          <a:r>
            <a:rPr lang="it-IT" sz="2000" dirty="0"/>
            <a:t>Stazione di Posta Aldini</a:t>
          </a:r>
        </a:p>
      </dgm:t>
    </dgm:pt>
    <dgm:pt modelId="{ABAC2CE5-9CC0-4EDF-BD1C-84485877E87F}" type="parTrans" cxnId="{17CE4146-6DE7-48F3-A9E3-ACFB80674CAC}">
      <dgm:prSet/>
      <dgm:spPr/>
      <dgm:t>
        <a:bodyPr/>
        <a:lstStyle/>
        <a:p>
          <a:endParaRPr lang="it-IT"/>
        </a:p>
      </dgm:t>
    </dgm:pt>
    <dgm:pt modelId="{073918B7-A9A5-4B41-BBC8-CCE722F40CE1}" type="sibTrans" cxnId="{17CE4146-6DE7-48F3-A9E3-ACFB80674CAC}">
      <dgm:prSet/>
      <dgm:spPr/>
      <dgm:t>
        <a:bodyPr/>
        <a:lstStyle/>
        <a:p>
          <a:endParaRPr lang="it-IT"/>
        </a:p>
      </dgm:t>
    </dgm:pt>
    <dgm:pt modelId="{B937D33F-5C3F-4609-9BA6-8915C48467A5}">
      <dgm:prSet phldrT="[Testo]" custT="1"/>
      <dgm:spPr/>
      <dgm:t>
        <a:bodyPr/>
        <a:lstStyle/>
        <a:p>
          <a:pPr marL="0" lvl="0" indent="0" algn="ctr" defTabSz="711200">
            <a:lnSpc>
              <a:spcPct val="90000"/>
            </a:lnSpc>
            <a:spcBef>
              <a:spcPct val="0"/>
            </a:spcBef>
            <a:spcAft>
              <a:spcPct val="35000"/>
            </a:spcAft>
            <a:buNone/>
          </a:pPr>
          <a:r>
            <a:rPr lang="it-IT" sz="1600" kern="1200" dirty="0">
              <a:solidFill>
                <a:srgbClr val="000000">
                  <a:hueOff val="0"/>
                  <a:satOff val="0"/>
                  <a:lumOff val="0"/>
                  <a:alphaOff val="0"/>
                </a:srgbClr>
              </a:solidFill>
              <a:latin typeface="Calibri"/>
              <a:ea typeface="+mn-ea"/>
              <a:cs typeface="+mn-cs"/>
            </a:rPr>
            <a:t>Target di progetto: 1000 persone coinvolte</a:t>
          </a:r>
        </a:p>
      </dgm:t>
    </dgm:pt>
    <dgm:pt modelId="{3EB4FC47-B2B4-4A3D-AAC3-9CBE6F79472D}" type="parTrans" cxnId="{AF746A98-AF12-453F-85F0-0D736B327740}">
      <dgm:prSet/>
      <dgm:spPr/>
      <dgm:t>
        <a:bodyPr/>
        <a:lstStyle/>
        <a:p>
          <a:endParaRPr lang="it-IT"/>
        </a:p>
      </dgm:t>
    </dgm:pt>
    <dgm:pt modelId="{8FF15AE1-330A-4530-AF82-4B9D0CBAA6DB}" type="sibTrans" cxnId="{AF746A98-AF12-453F-85F0-0D736B327740}">
      <dgm:prSet/>
      <dgm:spPr/>
      <dgm:t>
        <a:bodyPr/>
        <a:lstStyle/>
        <a:p>
          <a:endParaRPr lang="it-IT"/>
        </a:p>
      </dgm:t>
    </dgm:pt>
    <dgm:pt modelId="{A97F88B5-0003-435A-9BD2-DD190A3C053B}">
      <dgm:prSet phldrT="[Testo]" custT="1"/>
      <dgm:spPr>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gm:spPr>
      <dgm:t>
        <a:bodyPr spcFirstLastPara="0" vert="horz" wrap="square" lIns="25400" tIns="12700" rIns="0" bIns="12700" numCol="1" spcCol="1270" anchor="ctr" anchorCtr="0"/>
        <a:lstStyle/>
        <a:p>
          <a:r>
            <a:rPr lang="it-IT" sz="1600" kern="1200" dirty="0">
              <a:solidFill>
                <a:schemeClr val="tx1"/>
              </a:solidFill>
              <a:latin typeface="+mj-lt"/>
              <a:ea typeface="+mn-ea"/>
              <a:cs typeface="+mn-cs"/>
            </a:rPr>
            <a:t>Finanziamento</a:t>
          </a:r>
          <a:r>
            <a:rPr lang="it-IT" sz="1600" kern="1200" dirty="0">
              <a:solidFill>
                <a:schemeClr val="tx1"/>
              </a:solidFill>
              <a:latin typeface="+mj-lt"/>
            </a:rPr>
            <a:t>: 1.090.000</a:t>
          </a:r>
          <a:r>
            <a:rPr lang="it-IT" sz="1600" kern="1200" dirty="0">
              <a:solidFill>
                <a:schemeClr val="tx1"/>
              </a:solidFill>
              <a:latin typeface="+mj-lt"/>
              <a:ea typeface="+mn-ea"/>
              <a:cs typeface="+mn-cs"/>
            </a:rPr>
            <a:t> €</a:t>
          </a:r>
        </a:p>
      </dgm:t>
    </dgm:pt>
    <dgm:pt modelId="{ACC727A1-F0D6-49FC-86BD-EE468393221B}" type="parTrans" cxnId="{F2EA45EF-6A3E-445D-A28C-865FC506885D}">
      <dgm:prSet/>
      <dgm:spPr/>
      <dgm:t>
        <a:bodyPr/>
        <a:lstStyle/>
        <a:p>
          <a:endParaRPr lang="it-IT"/>
        </a:p>
      </dgm:t>
    </dgm:pt>
    <dgm:pt modelId="{B416BA79-6CB6-476F-B847-951CC30D2EFA}" type="sibTrans" cxnId="{F2EA45EF-6A3E-445D-A28C-865FC506885D}">
      <dgm:prSet/>
      <dgm:spPr/>
      <dgm:t>
        <a:bodyPr/>
        <a:lstStyle/>
        <a:p>
          <a:endParaRPr lang="it-IT"/>
        </a:p>
      </dgm:t>
    </dgm:pt>
    <dgm:pt modelId="{FCD99529-EE80-4C22-9182-C9D1DFD6B059}">
      <dgm:prSet phldrT="[Testo]" custT="1"/>
      <dgm:spPr/>
      <dgm:t>
        <a:bodyPr/>
        <a:lstStyle/>
        <a:p>
          <a:r>
            <a:rPr lang="it-IT" sz="2000" dirty="0"/>
            <a:t>Stazione di Posta Barabino</a:t>
          </a:r>
        </a:p>
      </dgm:t>
    </dgm:pt>
    <dgm:pt modelId="{2D30810F-94C7-4044-89D9-5C0ABA4BD398}" type="parTrans" cxnId="{8AA2F6EF-E212-478C-A69F-D0FF8BD83B1D}">
      <dgm:prSet/>
      <dgm:spPr/>
      <dgm:t>
        <a:bodyPr/>
        <a:lstStyle/>
        <a:p>
          <a:endParaRPr lang="it-IT"/>
        </a:p>
      </dgm:t>
    </dgm:pt>
    <dgm:pt modelId="{F4DDD67D-4578-46C0-845A-A887320E2171}" type="sibTrans" cxnId="{8AA2F6EF-E212-478C-A69F-D0FF8BD83B1D}">
      <dgm:prSet/>
      <dgm:spPr/>
      <dgm:t>
        <a:bodyPr/>
        <a:lstStyle/>
        <a:p>
          <a:endParaRPr lang="it-IT"/>
        </a:p>
      </dgm:t>
    </dgm:pt>
    <dgm:pt modelId="{B25DF2FF-45E8-4819-9CA1-C5BCB7D6AA7F}">
      <dgm:prSet phldrT="[Testo]"/>
      <dgm:spPr/>
      <dgm:t>
        <a:bodyPr/>
        <a:lstStyle/>
        <a:p>
          <a:r>
            <a:rPr lang="it-IT" dirty="0">
              <a:solidFill>
                <a:srgbClr val="000000">
                  <a:hueOff val="0"/>
                  <a:satOff val="0"/>
                  <a:lumOff val="0"/>
                  <a:alphaOff val="0"/>
                </a:srgbClr>
              </a:solidFill>
              <a:latin typeface="Calibri"/>
              <a:ea typeface="+mn-ea"/>
              <a:cs typeface="+mn-cs"/>
            </a:rPr>
            <a:t>Target di progetto: 800 persone coinvolte</a:t>
          </a:r>
          <a:endParaRPr lang="it-IT" dirty="0"/>
        </a:p>
      </dgm:t>
    </dgm:pt>
    <dgm:pt modelId="{DFCEC3FC-AB7B-4D51-ADF3-081856E755E5}" type="parTrans" cxnId="{FBF32018-4AB7-4E1B-9EDB-A656979F8BB8}">
      <dgm:prSet/>
      <dgm:spPr/>
      <dgm:t>
        <a:bodyPr/>
        <a:lstStyle/>
        <a:p>
          <a:endParaRPr lang="it-IT"/>
        </a:p>
      </dgm:t>
    </dgm:pt>
    <dgm:pt modelId="{B8F31C4C-BA59-45E4-8F40-88CB7A7D593D}" type="sibTrans" cxnId="{FBF32018-4AB7-4E1B-9EDB-A656979F8BB8}">
      <dgm:prSet/>
      <dgm:spPr/>
      <dgm:t>
        <a:bodyPr/>
        <a:lstStyle/>
        <a:p>
          <a:endParaRPr lang="it-IT"/>
        </a:p>
      </dgm:t>
    </dgm:pt>
    <dgm:pt modelId="{6BCD5E8F-1C58-4ED6-AB2E-DB3821F56CC6}">
      <dgm:prSet phldrT="[Testo]" custT="1"/>
      <dgm:spPr>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gm:spPr>
      <dgm:t>
        <a:bodyPr spcFirstLastPara="0" vert="horz" wrap="square" lIns="25400" tIns="12700" rIns="0" bIns="12700" numCol="1" spcCol="1270" anchor="ctr" anchorCtr="0"/>
        <a:lstStyle/>
        <a:p>
          <a:pPr marL="0" lvl="0" indent="0" algn="ctr" defTabSz="711200">
            <a:lnSpc>
              <a:spcPct val="90000"/>
            </a:lnSpc>
            <a:spcBef>
              <a:spcPct val="0"/>
            </a:spcBef>
            <a:spcAft>
              <a:spcPct val="35000"/>
            </a:spcAft>
            <a:buNone/>
          </a:pPr>
          <a:r>
            <a:rPr lang="it-IT" sz="1600" kern="1200" dirty="0">
              <a:solidFill>
                <a:srgbClr val="000000"/>
              </a:solidFill>
              <a:latin typeface="Calibri"/>
              <a:ea typeface="+mn-ea"/>
              <a:cs typeface="+mn-cs"/>
            </a:rPr>
            <a:t>Finanziamento: 1.090.000 €</a:t>
          </a:r>
        </a:p>
      </dgm:t>
    </dgm:pt>
    <dgm:pt modelId="{EB50DCE2-097F-42A1-9517-0B6CC6B12A49}" type="parTrans" cxnId="{8FB93CA4-08F2-4270-9FDB-1BB698411C03}">
      <dgm:prSet/>
      <dgm:spPr/>
      <dgm:t>
        <a:bodyPr/>
        <a:lstStyle/>
        <a:p>
          <a:endParaRPr lang="it-IT"/>
        </a:p>
      </dgm:t>
    </dgm:pt>
    <dgm:pt modelId="{1A4C4B14-DB35-4C9C-B51F-1B3E00551781}" type="sibTrans" cxnId="{8FB93CA4-08F2-4270-9FDB-1BB698411C03}">
      <dgm:prSet/>
      <dgm:spPr/>
      <dgm:t>
        <a:bodyPr/>
        <a:lstStyle/>
        <a:p>
          <a:endParaRPr lang="it-IT"/>
        </a:p>
      </dgm:t>
    </dgm:pt>
    <dgm:pt modelId="{6E115574-684B-4000-9436-9CF176A4390C}" type="pres">
      <dgm:prSet presAssocID="{CC059A87-7821-49B6-97BC-DD13AC2E6792}" presName="Name0" presStyleCnt="0">
        <dgm:presLayoutVars>
          <dgm:chPref val="3"/>
          <dgm:dir/>
          <dgm:animLvl val="lvl"/>
          <dgm:resizeHandles/>
        </dgm:presLayoutVars>
      </dgm:prSet>
      <dgm:spPr/>
      <dgm:t>
        <a:bodyPr/>
        <a:lstStyle/>
        <a:p>
          <a:endParaRPr lang="it-IT"/>
        </a:p>
      </dgm:t>
    </dgm:pt>
    <dgm:pt modelId="{8D880357-B1E8-4BD9-81E0-A8788039DF0B}" type="pres">
      <dgm:prSet presAssocID="{9DA591FD-BE2D-45C5-9212-4DA935FC73B4}" presName="horFlow" presStyleCnt="0"/>
      <dgm:spPr/>
    </dgm:pt>
    <dgm:pt modelId="{37119562-63CD-4A25-8034-257D46195873}" type="pres">
      <dgm:prSet presAssocID="{9DA591FD-BE2D-45C5-9212-4DA935FC73B4}" presName="bigChev" presStyleLbl="node1" presStyleIdx="0" presStyleCnt="2" custScaleX="111342" custScaleY="88254"/>
      <dgm:spPr/>
      <dgm:t>
        <a:bodyPr/>
        <a:lstStyle/>
        <a:p>
          <a:endParaRPr lang="it-IT"/>
        </a:p>
      </dgm:t>
    </dgm:pt>
    <dgm:pt modelId="{9253A1B4-856C-4CF5-B4D5-E10FC2EA287C}" type="pres">
      <dgm:prSet presAssocID="{3EB4FC47-B2B4-4A3D-AAC3-9CBE6F79472D}" presName="parTrans" presStyleCnt="0"/>
      <dgm:spPr/>
    </dgm:pt>
    <dgm:pt modelId="{65BCD916-9205-493F-A5AE-7AFAE0ED98EF}" type="pres">
      <dgm:prSet presAssocID="{B937D33F-5C3F-4609-9BA6-8915C48467A5}" presName="node" presStyleLbl="alignAccFollowNode1" presStyleIdx="0" presStyleCnt="4">
        <dgm:presLayoutVars>
          <dgm:bulletEnabled val="1"/>
        </dgm:presLayoutVars>
      </dgm:prSet>
      <dgm:spPr/>
      <dgm:t>
        <a:bodyPr/>
        <a:lstStyle/>
        <a:p>
          <a:endParaRPr lang="it-IT"/>
        </a:p>
      </dgm:t>
    </dgm:pt>
    <dgm:pt modelId="{D8DF922B-96F7-42E0-BAC5-229C02DD8B6D}" type="pres">
      <dgm:prSet presAssocID="{8FF15AE1-330A-4530-AF82-4B9D0CBAA6DB}" presName="sibTrans" presStyleCnt="0"/>
      <dgm:spPr/>
    </dgm:pt>
    <dgm:pt modelId="{5729CBC7-BEFE-4F90-9D90-B11E0FC5367A}" type="pres">
      <dgm:prSet presAssocID="{A97F88B5-0003-435A-9BD2-DD190A3C053B}" presName="node" presStyleLbl="alignAccFollowNode1" presStyleIdx="1" presStyleCnt="4">
        <dgm:presLayoutVars>
          <dgm:bulletEnabled val="1"/>
        </dgm:presLayoutVars>
      </dgm:prSet>
      <dgm:spPr>
        <a:xfrm>
          <a:off x="4175071" y="365726"/>
          <a:ext cx="2187077" cy="874831"/>
        </a:xfrm>
        <a:prstGeom prst="chevron">
          <a:avLst/>
        </a:prstGeom>
      </dgm:spPr>
      <dgm:t>
        <a:bodyPr/>
        <a:lstStyle/>
        <a:p>
          <a:endParaRPr lang="it-IT"/>
        </a:p>
      </dgm:t>
    </dgm:pt>
    <dgm:pt modelId="{609E40FB-4C97-4723-A5AE-9743778EC859}" type="pres">
      <dgm:prSet presAssocID="{9DA591FD-BE2D-45C5-9212-4DA935FC73B4}" presName="vSp" presStyleCnt="0"/>
      <dgm:spPr/>
    </dgm:pt>
    <dgm:pt modelId="{5523B440-1727-471B-8FE1-1EB4D692BE8E}" type="pres">
      <dgm:prSet presAssocID="{FCD99529-EE80-4C22-9182-C9D1DFD6B059}" presName="horFlow" presStyleCnt="0"/>
      <dgm:spPr/>
    </dgm:pt>
    <dgm:pt modelId="{4B3FC082-D9AC-4E2C-99D1-15EF336FED9F}" type="pres">
      <dgm:prSet presAssocID="{FCD99529-EE80-4C22-9182-C9D1DFD6B059}" presName="bigChev" presStyleLbl="node1" presStyleIdx="1" presStyleCnt="2" custScaleX="111965" custScaleY="90016"/>
      <dgm:spPr/>
      <dgm:t>
        <a:bodyPr/>
        <a:lstStyle/>
        <a:p>
          <a:endParaRPr lang="it-IT"/>
        </a:p>
      </dgm:t>
    </dgm:pt>
    <dgm:pt modelId="{BF516057-15D0-4044-BA94-2B416DE7047E}" type="pres">
      <dgm:prSet presAssocID="{DFCEC3FC-AB7B-4D51-ADF3-081856E755E5}" presName="parTrans" presStyleCnt="0"/>
      <dgm:spPr/>
    </dgm:pt>
    <dgm:pt modelId="{28C1EF46-8269-472B-A801-0CFFDC2A8ED1}" type="pres">
      <dgm:prSet presAssocID="{B25DF2FF-45E8-4819-9CA1-C5BCB7D6AA7F}" presName="node" presStyleLbl="alignAccFollowNode1" presStyleIdx="2" presStyleCnt="4">
        <dgm:presLayoutVars>
          <dgm:bulletEnabled val="1"/>
        </dgm:presLayoutVars>
      </dgm:prSet>
      <dgm:spPr/>
      <dgm:t>
        <a:bodyPr/>
        <a:lstStyle/>
        <a:p>
          <a:endParaRPr lang="it-IT"/>
        </a:p>
      </dgm:t>
    </dgm:pt>
    <dgm:pt modelId="{0041FD53-ABFE-48F6-844A-B1EBB15E323E}" type="pres">
      <dgm:prSet presAssocID="{B8F31C4C-BA59-45E4-8F40-88CB7A7D593D}" presName="sibTrans" presStyleCnt="0"/>
      <dgm:spPr/>
    </dgm:pt>
    <dgm:pt modelId="{CDCB483C-B42C-4EEA-BCB8-CA031248BA54}" type="pres">
      <dgm:prSet presAssocID="{6BCD5E8F-1C58-4ED6-AB2E-DB3821F56CC6}" presName="node" presStyleLbl="alignAccFollowNode1" presStyleIdx="3" presStyleCnt="4">
        <dgm:presLayoutVars>
          <dgm:bulletEnabled val="1"/>
        </dgm:presLayoutVars>
      </dgm:prSet>
      <dgm:spPr>
        <a:xfrm>
          <a:off x="4857634" y="1706868"/>
          <a:ext cx="2314769" cy="925907"/>
        </a:xfrm>
        <a:prstGeom prst="chevron">
          <a:avLst/>
        </a:prstGeom>
      </dgm:spPr>
      <dgm:t>
        <a:bodyPr/>
        <a:lstStyle/>
        <a:p>
          <a:endParaRPr lang="it-IT"/>
        </a:p>
      </dgm:t>
    </dgm:pt>
  </dgm:ptLst>
  <dgm:cxnLst>
    <dgm:cxn modelId="{2C2458A9-E5FA-42AC-B559-C1656E245739}" type="presOf" srcId="{9DA591FD-BE2D-45C5-9212-4DA935FC73B4}" destId="{37119562-63CD-4A25-8034-257D46195873}" srcOrd="0" destOrd="0" presId="urn:microsoft.com/office/officeart/2005/8/layout/lProcess3"/>
    <dgm:cxn modelId="{03609FB1-52AA-41CA-AC3C-F99E27035EC6}" type="presOf" srcId="{A97F88B5-0003-435A-9BD2-DD190A3C053B}" destId="{5729CBC7-BEFE-4F90-9D90-B11E0FC5367A}" srcOrd="0" destOrd="0" presId="urn:microsoft.com/office/officeart/2005/8/layout/lProcess3"/>
    <dgm:cxn modelId="{F2EA45EF-6A3E-445D-A28C-865FC506885D}" srcId="{9DA591FD-BE2D-45C5-9212-4DA935FC73B4}" destId="{A97F88B5-0003-435A-9BD2-DD190A3C053B}" srcOrd="1" destOrd="0" parTransId="{ACC727A1-F0D6-49FC-86BD-EE468393221B}" sibTransId="{B416BA79-6CB6-476F-B847-951CC30D2EFA}"/>
    <dgm:cxn modelId="{13B12B63-5003-4E31-8C9B-B36DAD674522}" type="presOf" srcId="{FCD99529-EE80-4C22-9182-C9D1DFD6B059}" destId="{4B3FC082-D9AC-4E2C-99D1-15EF336FED9F}" srcOrd="0" destOrd="0" presId="urn:microsoft.com/office/officeart/2005/8/layout/lProcess3"/>
    <dgm:cxn modelId="{9E33D3F8-8317-4C59-8B4E-25FB59ECBA41}" type="presOf" srcId="{CC059A87-7821-49B6-97BC-DD13AC2E6792}" destId="{6E115574-684B-4000-9436-9CF176A4390C}" srcOrd="0" destOrd="0" presId="urn:microsoft.com/office/officeart/2005/8/layout/lProcess3"/>
    <dgm:cxn modelId="{3ECB62F2-2209-4903-877C-F0A4A20B95B5}" type="presOf" srcId="{B25DF2FF-45E8-4819-9CA1-C5BCB7D6AA7F}" destId="{28C1EF46-8269-472B-A801-0CFFDC2A8ED1}" srcOrd="0" destOrd="0" presId="urn:microsoft.com/office/officeart/2005/8/layout/lProcess3"/>
    <dgm:cxn modelId="{17CE4146-6DE7-48F3-A9E3-ACFB80674CAC}" srcId="{CC059A87-7821-49B6-97BC-DD13AC2E6792}" destId="{9DA591FD-BE2D-45C5-9212-4DA935FC73B4}" srcOrd="0" destOrd="0" parTransId="{ABAC2CE5-9CC0-4EDF-BD1C-84485877E87F}" sibTransId="{073918B7-A9A5-4B41-BBC8-CCE722F40CE1}"/>
    <dgm:cxn modelId="{8AA2F6EF-E212-478C-A69F-D0FF8BD83B1D}" srcId="{CC059A87-7821-49B6-97BC-DD13AC2E6792}" destId="{FCD99529-EE80-4C22-9182-C9D1DFD6B059}" srcOrd="1" destOrd="0" parTransId="{2D30810F-94C7-4044-89D9-5C0ABA4BD398}" sibTransId="{F4DDD67D-4578-46C0-845A-A887320E2171}"/>
    <dgm:cxn modelId="{8FB93CA4-08F2-4270-9FDB-1BB698411C03}" srcId="{FCD99529-EE80-4C22-9182-C9D1DFD6B059}" destId="{6BCD5E8F-1C58-4ED6-AB2E-DB3821F56CC6}" srcOrd="1" destOrd="0" parTransId="{EB50DCE2-097F-42A1-9517-0B6CC6B12A49}" sibTransId="{1A4C4B14-DB35-4C9C-B51F-1B3E00551781}"/>
    <dgm:cxn modelId="{85E2CEFF-E60C-45CB-8A02-14AD0D2136C1}" type="presOf" srcId="{6BCD5E8F-1C58-4ED6-AB2E-DB3821F56CC6}" destId="{CDCB483C-B42C-4EEA-BCB8-CA031248BA54}" srcOrd="0" destOrd="0" presId="urn:microsoft.com/office/officeart/2005/8/layout/lProcess3"/>
    <dgm:cxn modelId="{AF746A98-AF12-453F-85F0-0D736B327740}" srcId="{9DA591FD-BE2D-45C5-9212-4DA935FC73B4}" destId="{B937D33F-5C3F-4609-9BA6-8915C48467A5}" srcOrd="0" destOrd="0" parTransId="{3EB4FC47-B2B4-4A3D-AAC3-9CBE6F79472D}" sibTransId="{8FF15AE1-330A-4530-AF82-4B9D0CBAA6DB}"/>
    <dgm:cxn modelId="{22678FE4-934B-4BD1-9A19-D2FD35D6A79C}" type="presOf" srcId="{B937D33F-5C3F-4609-9BA6-8915C48467A5}" destId="{65BCD916-9205-493F-A5AE-7AFAE0ED98EF}" srcOrd="0" destOrd="0" presId="urn:microsoft.com/office/officeart/2005/8/layout/lProcess3"/>
    <dgm:cxn modelId="{FBF32018-4AB7-4E1B-9EDB-A656979F8BB8}" srcId="{FCD99529-EE80-4C22-9182-C9D1DFD6B059}" destId="{B25DF2FF-45E8-4819-9CA1-C5BCB7D6AA7F}" srcOrd="0" destOrd="0" parTransId="{DFCEC3FC-AB7B-4D51-ADF3-081856E755E5}" sibTransId="{B8F31C4C-BA59-45E4-8F40-88CB7A7D593D}"/>
    <dgm:cxn modelId="{55A870CA-D137-4381-9C12-333D2E5546E0}" type="presParOf" srcId="{6E115574-684B-4000-9436-9CF176A4390C}" destId="{8D880357-B1E8-4BD9-81E0-A8788039DF0B}" srcOrd="0" destOrd="0" presId="urn:microsoft.com/office/officeart/2005/8/layout/lProcess3"/>
    <dgm:cxn modelId="{98D070C9-47A8-4AA6-90A4-22165C33A54B}" type="presParOf" srcId="{8D880357-B1E8-4BD9-81E0-A8788039DF0B}" destId="{37119562-63CD-4A25-8034-257D46195873}" srcOrd="0" destOrd="0" presId="urn:microsoft.com/office/officeart/2005/8/layout/lProcess3"/>
    <dgm:cxn modelId="{06FAC4C8-A124-4299-A29E-078754C37D1D}" type="presParOf" srcId="{8D880357-B1E8-4BD9-81E0-A8788039DF0B}" destId="{9253A1B4-856C-4CF5-B4D5-E10FC2EA287C}" srcOrd="1" destOrd="0" presId="urn:microsoft.com/office/officeart/2005/8/layout/lProcess3"/>
    <dgm:cxn modelId="{CA26B2B2-AE39-4A39-A277-D469716B87BD}" type="presParOf" srcId="{8D880357-B1E8-4BD9-81E0-A8788039DF0B}" destId="{65BCD916-9205-493F-A5AE-7AFAE0ED98EF}" srcOrd="2" destOrd="0" presId="urn:microsoft.com/office/officeart/2005/8/layout/lProcess3"/>
    <dgm:cxn modelId="{3CB3592E-F169-4891-9752-D7C4136FB1B0}" type="presParOf" srcId="{8D880357-B1E8-4BD9-81E0-A8788039DF0B}" destId="{D8DF922B-96F7-42E0-BAC5-229C02DD8B6D}" srcOrd="3" destOrd="0" presId="urn:microsoft.com/office/officeart/2005/8/layout/lProcess3"/>
    <dgm:cxn modelId="{FA9FFEDF-A536-434D-B920-DD39E5F09907}" type="presParOf" srcId="{8D880357-B1E8-4BD9-81E0-A8788039DF0B}" destId="{5729CBC7-BEFE-4F90-9D90-B11E0FC5367A}" srcOrd="4" destOrd="0" presId="urn:microsoft.com/office/officeart/2005/8/layout/lProcess3"/>
    <dgm:cxn modelId="{E1904460-7D5A-4F19-BBA7-B9FFBBC89A65}" type="presParOf" srcId="{6E115574-684B-4000-9436-9CF176A4390C}" destId="{609E40FB-4C97-4723-A5AE-9743778EC859}" srcOrd="1" destOrd="0" presId="urn:microsoft.com/office/officeart/2005/8/layout/lProcess3"/>
    <dgm:cxn modelId="{696D88DF-ACAE-46A4-BF30-B50921EF2101}" type="presParOf" srcId="{6E115574-684B-4000-9436-9CF176A4390C}" destId="{5523B440-1727-471B-8FE1-1EB4D692BE8E}" srcOrd="2" destOrd="0" presId="urn:microsoft.com/office/officeart/2005/8/layout/lProcess3"/>
    <dgm:cxn modelId="{B29362EE-9249-41EC-A55C-764A0482C7D8}" type="presParOf" srcId="{5523B440-1727-471B-8FE1-1EB4D692BE8E}" destId="{4B3FC082-D9AC-4E2C-99D1-15EF336FED9F}" srcOrd="0" destOrd="0" presId="urn:microsoft.com/office/officeart/2005/8/layout/lProcess3"/>
    <dgm:cxn modelId="{D34CA515-9898-4774-88DC-D5E1C604D6CB}" type="presParOf" srcId="{5523B440-1727-471B-8FE1-1EB4D692BE8E}" destId="{BF516057-15D0-4044-BA94-2B416DE7047E}" srcOrd="1" destOrd="0" presId="urn:microsoft.com/office/officeart/2005/8/layout/lProcess3"/>
    <dgm:cxn modelId="{039D982F-9C27-4FAE-93C1-F546FD772012}" type="presParOf" srcId="{5523B440-1727-471B-8FE1-1EB4D692BE8E}" destId="{28C1EF46-8269-472B-A801-0CFFDC2A8ED1}" srcOrd="2" destOrd="0" presId="urn:microsoft.com/office/officeart/2005/8/layout/lProcess3"/>
    <dgm:cxn modelId="{1ED8C18C-BF37-405D-B08A-53ABA536A887}" type="presParOf" srcId="{5523B440-1727-471B-8FE1-1EB4D692BE8E}" destId="{0041FD53-ABFE-48F6-844A-B1EBB15E323E}" srcOrd="3" destOrd="0" presId="urn:microsoft.com/office/officeart/2005/8/layout/lProcess3"/>
    <dgm:cxn modelId="{3BFF21B3-F0D2-461D-88DC-40B4CEC6BDC1}" type="presParOf" srcId="{5523B440-1727-471B-8FE1-1EB4D692BE8E}" destId="{CDCB483C-B42C-4EEA-BCB8-CA031248BA54}" srcOrd="4"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119562-63CD-4A25-8034-257D46195873}">
      <dsp:nvSpPr>
        <dsp:cNvPr id="0" name=""/>
        <dsp:cNvSpPr/>
      </dsp:nvSpPr>
      <dsp:spPr>
        <a:xfrm>
          <a:off x="1703" y="659203"/>
          <a:ext cx="3152005" cy="999361"/>
        </a:xfrm>
        <a:prstGeom prst="chevron">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lvl="0" algn="ctr" defTabSz="889000">
            <a:lnSpc>
              <a:spcPct val="90000"/>
            </a:lnSpc>
            <a:spcBef>
              <a:spcPct val="0"/>
            </a:spcBef>
            <a:spcAft>
              <a:spcPct val="35000"/>
            </a:spcAft>
          </a:pPr>
          <a:r>
            <a:rPr lang="it-IT" sz="2000" kern="1200" dirty="0"/>
            <a:t>Pippi R-</a:t>
          </a:r>
          <a:r>
            <a:rPr lang="it-IT" sz="2000" kern="1200" dirty="0" err="1"/>
            <a:t>Evolution</a:t>
          </a:r>
          <a:r>
            <a:rPr lang="it-IT" sz="2000" kern="1200" dirty="0"/>
            <a:t> 1</a:t>
          </a:r>
        </a:p>
      </dsp:txBody>
      <dsp:txXfrm>
        <a:off x="501384" y="659203"/>
        <a:ext cx="2152644" cy="999361"/>
      </dsp:txXfrm>
    </dsp:sp>
    <dsp:sp modelId="{65BCD916-9205-493F-A5AE-7AFAE0ED98EF}">
      <dsp:nvSpPr>
        <dsp:cNvPr id="0" name=""/>
        <dsp:cNvSpPr/>
      </dsp:nvSpPr>
      <dsp:spPr>
        <a:xfrm>
          <a:off x="2785689" y="688950"/>
          <a:ext cx="2349665" cy="93986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marL="0" lvl="0" indent="0" algn="ctr" defTabSz="711200">
            <a:lnSpc>
              <a:spcPct val="90000"/>
            </a:lnSpc>
            <a:spcBef>
              <a:spcPct val="0"/>
            </a:spcBef>
            <a:spcAft>
              <a:spcPct val="35000"/>
            </a:spcAft>
            <a:buNone/>
          </a:pPr>
          <a:r>
            <a:rPr lang="it-IT" sz="1600" kern="1200" dirty="0">
              <a:solidFill>
                <a:srgbClr val="000000">
                  <a:hueOff val="0"/>
                  <a:satOff val="0"/>
                  <a:lumOff val="0"/>
                  <a:alphaOff val="0"/>
                </a:srgbClr>
              </a:solidFill>
              <a:latin typeface="Calibri"/>
              <a:ea typeface="+mn-ea"/>
              <a:cs typeface="+mn-cs"/>
            </a:rPr>
            <a:t>Target di progetto: 50 famiglie coinvolte</a:t>
          </a:r>
        </a:p>
      </dsp:txBody>
      <dsp:txXfrm>
        <a:off x="3255622" y="688950"/>
        <a:ext cx="1409799" cy="939866"/>
      </dsp:txXfrm>
    </dsp:sp>
    <dsp:sp modelId="{5729CBC7-BEFE-4F90-9D90-B11E0FC5367A}">
      <dsp:nvSpPr>
        <dsp:cNvPr id="0" name=""/>
        <dsp:cNvSpPr/>
      </dsp:nvSpPr>
      <dsp:spPr>
        <a:xfrm>
          <a:off x="4806402" y="688950"/>
          <a:ext cx="2349665" cy="939866"/>
        </a:xfrm>
        <a:prstGeom prst="chevron">
          <a:avLst/>
        </a:prstGeom>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12700" rIns="0" bIns="12700" numCol="1" spcCol="1270" anchor="ctr" anchorCtr="0">
          <a:noAutofit/>
        </a:bodyPr>
        <a:lstStyle/>
        <a:p>
          <a:pPr lvl="0" algn="ctr" defTabSz="711200">
            <a:lnSpc>
              <a:spcPct val="90000"/>
            </a:lnSpc>
            <a:spcBef>
              <a:spcPct val="0"/>
            </a:spcBef>
            <a:spcAft>
              <a:spcPct val="35000"/>
            </a:spcAft>
          </a:pPr>
          <a:r>
            <a:rPr lang="it-IT" sz="1600" kern="1200" dirty="0">
              <a:solidFill>
                <a:schemeClr val="tx1"/>
              </a:solidFill>
              <a:latin typeface="+mj-lt"/>
              <a:ea typeface="+mn-ea"/>
              <a:cs typeface="+mn-cs"/>
            </a:rPr>
            <a:t>Finanziamento</a:t>
          </a:r>
          <a:r>
            <a:rPr lang="it-IT" sz="1600" kern="1200" dirty="0">
              <a:solidFill>
                <a:schemeClr val="tx1"/>
              </a:solidFill>
              <a:latin typeface="+mj-lt"/>
            </a:rPr>
            <a:t>: </a:t>
          </a:r>
          <a:r>
            <a:rPr lang="it-IT" sz="1600" kern="1200" dirty="0">
              <a:solidFill>
                <a:schemeClr val="tx1"/>
              </a:solidFill>
              <a:latin typeface="+mj-lt"/>
              <a:ea typeface="+mn-ea"/>
              <a:cs typeface="+mn-cs"/>
            </a:rPr>
            <a:t>211.500 €</a:t>
          </a:r>
        </a:p>
      </dsp:txBody>
      <dsp:txXfrm>
        <a:off x="5276335" y="688950"/>
        <a:ext cx="1409799" cy="939866"/>
      </dsp:txXfrm>
    </dsp:sp>
    <dsp:sp modelId="{4B3FC082-D9AC-4E2C-99D1-15EF336FED9F}">
      <dsp:nvSpPr>
        <dsp:cNvPr id="0" name=""/>
        <dsp:cNvSpPr/>
      </dsp:nvSpPr>
      <dsp:spPr>
        <a:xfrm>
          <a:off x="1703" y="1817095"/>
          <a:ext cx="3169642" cy="1019313"/>
        </a:xfrm>
        <a:prstGeom prst="chevron">
          <a:avLst/>
        </a:prstGeom>
        <a:solidFill>
          <a:schemeClr val="accent1">
            <a:shade val="80000"/>
            <a:hueOff val="-137310"/>
            <a:satOff val="-47286"/>
            <a:lumOff val="2359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lvl="0" algn="ctr" defTabSz="889000">
            <a:lnSpc>
              <a:spcPct val="90000"/>
            </a:lnSpc>
            <a:spcBef>
              <a:spcPct val="0"/>
            </a:spcBef>
            <a:spcAft>
              <a:spcPct val="35000"/>
            </a:spcAft>
          </a:pPr>
          <a:r>
            <a:rPr lang="it-IT" sz="2000" kern="1200" dirty="0"/>
            <a:t>Pippi R-</a:t>
          </a:r>
          <a:r>
            <a:rPr lang="it-IT" sz="2000" kern="1200" dirty="0" err="1"/>
            <a:t>Evolution</a:t>
          </a:r>
          <a:r>
            <a:rPr lang="it-IT" sz="2000" kern="1200" dirty="0"/>
            <a:t> 2</a:t>
          </a:r>
        </a:p>
      </dsp:txBody>
      <dsp:txXfrm>
        <a:off x="511360" y="1817095"/>
        <a:ext cx="2150329" cy="1019313"/>
      </dsp:txXfrm>
    </dsp:sp>
    <dsp:sp modelId="{28C1EF46-8269-472B-A801-0CFFDC2A8ED1}">
      <dsp:nvSpPr>
        <dsp:cNvPr id="0" name=""/>
        <dsp:cNvSpPr/>
      </dsp:nvSpPr>
      <dsp:spPr>
        <a:xfrm>
          <a:off x="2803326" y="1856819"/>
          <a:ext cx="2349665" cy="93986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it-IT" sz="1600" kern="1200" dirty="0"/>
            <a:t>Target di progetto: 50 famiglie coinvolte</a:t>
          </a:r>
        </a:p>
      </dsp:txBody>
      <dsp:txXfrm>
        <a:off x="3273259" y="1856819"/>
        <a:ext cx="1409799" cy="939866"/>
      </dsp:txXfrm>
    </dsp:sp>
    <dsp:sp modelId="{CDCB483C-B42C-4EEA-BCB8-CA031248BA54}">
      <dsp:nvSpPr>
        <dsp:cNvPr id="0" name=""/>
        <dsp:cNvSpPr/>
      </dsp:nvSpPr>
      <dsp:spPr>
        <a:xfrm>
          <a:off x="4824038" y="1856819"/>
          <a:ext cx="2349665" cy="939866"/>
        </a:xfrm>
        <a:prstGeom prst="chevron">
          <a:avLst/>
        </a:prstGeom>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12700" rIns="0" bIns="12700" numCol="1" spcCol="1270" anchor="ctr" anchorCtr="0">
          <a:noAutofit/>
        </a:bodyPr>
        <a:lstStyle/>
        <a:p>
          <a:pPr marL="0" lvl="0" indent="0" algn="ctr" defTabSz="711200">
            <a:lnSpc>
              <a:spcPct val="90000"/>
            </a:lnSpc>
            <a:spcBef>
              <a:spcPct val="0"/>
            </a:spcBef>
            <a:spcAft>
              <a:spcPct val="35000"/>
            </a:spcAft>
            <a:buNone/>
          </a:pPr>
          <a:r>
            <a:rPr lang="it-IT" sz="1600" kern="1200" dirty="0">
              <a:solidFill>
                <a:srgbClr val="000000"/>
              </a:solidFill>
              <a:latin typeface="Calibri"/>
              <a:ea typeface="+mn-ea"/>
              <a:cs typeface="+mn-cs"/>
            </a:rPr>
            <a:t>Finanziamento: 211.500 €</a:t>
          </a:r>
        </a:p>
      </dsp:txBody>
      <dsp:txXfrm>
        <a:off x="5293971" y="1856819"/>
        <a:ext cx="1409799" cy="939866"/>
      </dsp:txXfrm>
    </dsp:sp>
    <dsp:sp modelId="{C3DE06EF-C344-45C6-A65F-0EA7ABDFD158}">
      <dsp:nvSpPr>
        <dsp:cNvPr id="0" name=""/>
        <dsp:cNvSpPr/>
      </dsp:nvSpPr>
      <dsp:spPr>
        <a:xfrm>
          <a:off x="1703" y="2994940"/>
          <a:ext cx="2995569" cy="949015"/>
        </a:xfrm>
        <a:prstGeom prst="chevron">
          <a:avLst/>
        </a:prstGeom>
        <a:solidFill>
          <a:schemeClr val="accent1">
            <a:shade val="80000"/>
            <a:hueOff val="-274620"/>
            <a:satOff val="-94572"/>
            <a:lumOff val="4719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lvl="0" algn="ctr" defTabSz="889000">
            <a:lnSpc>
              <a:spcPct val="90000"/>
            </a:lnSpc>
            <a:spcBef>
              <a:spcPct val="0"/>
            </a:spcBef>
            <a:spcAft>
              <a:spcPct val="35000"/>
            </a:spcAft>
          </a:pPr>
          <a:r>
            <a:rPr lang="it-IT" sz="2000" kern="1200" dirty="0"/>
            <a:t>Pippi R-</a:t>
          </a:r>
          <a:r>
            <a:rPr lang="it-IT" sz="2000" kern="1200" dirty="0" err="1"/>
            <a:t>Evolution</a:t>
          </a:r>
          <a:r>
            <a:rPr lang="it-IT" sz="2000" kern="1200" dirty="0"/>
            <a:t> 3</a:t>
          </a:r>
        </a:p>
      </dsp:txBody>
      <dsp:txXfrm>
        <a:off x="476211" y="2994940"/>
        <a:ext cx="2046554" cy="949015"/>
      </dsp:txXfrm>
    </dsp:sp>
    <dsp:sp modelId="{93BB473D-AB86-4466-9950-7470D5F6DF4A}">
      <dsp:nvSpPr>
        <dsp:cNvPr id="0" name=""/>
        <dsp:cNvSpPr/>
      </dsp:nvSpPr>
      <dsp:spPr>
        <a:xfrm>
          <a:off x="2629252" y="2999515"/>
          <a:ext cx="2349665" cy="93986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it-IT" sz="1600" kern="1200" dirty="0"/>
            <a:t>Target di progetto: 50 famiglie coinvolte</a:t>
          </a:r>
        </a:p>
      </dsp:txBody>
      <dsp:txXfrm>
        <a:off x="3099185" y="2999515"/>
        <a:ext cx="1409799" cy="939866"/>
      </dsp:txXfrm>
    </dsp:sp>
    <dsp:sp modelId="{850804C9-0015-4C0D-AFA1-C4306AF51CF7}">
      <dsp:nvSpPr>
        <dsp:cNvPr id="0" name=""/>
        <dsp:cNvSpPr/>
      </dsp:nvSpPr>
      <dsp:spPr>
        <a:xfrm>
          <a:off x="4649965" y="2999515"/>
          <a:ext cx="2349665" cy="939866"/>
        </a:xfrm>
        <a:prstGeom prst="chevron">
          <a:avLst/>
        </a:prstGeom>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12700" rIns="0" bIns="12700" numCol="1" spcCol="1270" anchor="ctr" anchorCtr="0">
          <a:noAutofit/>
        </a:bodyPr>
        <a:lstStyle/>
        <a:p>
          <a:pPr marL="0" lvl="0" indent="0" algn="ctr" defTabSz="711200">
            <a:lnSpc>
              <a:spcPct val="90000"/>
            </a:lnSpc>
            <a:spcBef>
              <a:spcPct val="0"/>
            </a:spcBef>
            <a:spcAft>
              <a:spcPct val="35000"/>
            </a:spcAft>
            <a:buNone/>
          </a:pPr>
          <a:r>
            <a:rPr lang="it-IT" sz="1600" kern="1200" dirty="0">
              <a:solidFill>
                <a:srgbClr val="000000"/>
              </a:solidFill>
              <a:latin typeface="Calibri"/>
              <a:ea typeface="+mn-ea"/>
              <a:cs typeface="+mn-cs"/>
            </a:rPr>
            <a:t>Finanziamento: 211.500 €</a:t>
          </a:r>
        </a:p>
      </dsp:txBody>
      <dsp:txXfrm>
        <a:off x="5119898" y="2999515"/>
        <a:ext cx="1409799" cy="9398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119562-63CD-4A25-8034-257D46195873}">
      <dsp:nvSpPr>
        <dsp:cNvPr id="0" name=""/>
        <dsp:cNvSpPr/>
      </dsp:nvSpPr>
      <dsp:spPr>
        <a:xfrm>
          <a:off x="1572" y="821140"/>
          <a:ext cx="2909062" cy="922334"/>
        </a:xfrm>
        <a:prstGeom prst="chevron">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lvl="0" algn="ctr" defTabSz="889000">
            <a:lnSpc>
              <a:spcPct val="90000"/>
            </a:lnSpc>
            <a:spcBef>
              <a:spcPct val="0"/>
            </a:spcBef>
            <a:spcAft>
              <a:spcPct val="35000"/>
            </a:spcAft>
          </a:pPr>
          <a:r>
            <a:rPr lang="it-IT" sz="2000" kern="1200" dirty="0"/>
            <a:t>Domotica per anziani</a:t>
          </a:r>
        </a:p>
      </dsp:txBody>
      <dsp:txXfrm>
        <a:off x="462739" y="821140"/>
        <a:ext cx="1986728" cy="922334"/>
      </dsp:txXfrm>
    </dsp:sp>
    <dsp:sp modelId="{65BCD916-9205-493F-A5AE-7AFAE0ED98EF}">
      <dsp:nvSpPr>
        <dsp:cNvPr id="0" name=""/>
        <dsp:cNvSpPr/>
      </dsp:nvSpPr>
      <dsp:spPr>
        <a:xfrm>
          <a:off x="2570979" y="848595"/>
          <a:ext cx="2168563" cy="867425"/>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marL="0" lvl="0" indent="0" algn="ctr" defTabSz="711200">
            <a:lnSpc>
              <a:spcPct val="90000"/>
            </a:lnSpc>
            <a:spcBef>
              <a:spcPct val="0"/>
            </a:spcBef>
            <a:spcAft>
              <a:spcPct val="35000"/>
            </a:spcAft>
            <a:buNone/>
          </a:pPr>
          <a:r>
            <a:rPr lang="it-IT" sz="1600" kern="1200" dirty="0">
              <a:solidFill>
                <a:srgbClr val="000000">
                  <a:hueOff val="0"/>
                  <a:satOff val="0"/>
                  <a:lumOff val="0"/>
                  <a:alphaOff val="0"/>
                </a:srgbClr>
              </a:solidFill>
              <a:latin typeface="Calibri"/>
              <a:ea typeface="+mn-ea"/>
              <a:cs typeface="+mn-cs"/>
            </a:rPr>
            <a:t>Target di progetto: 100 anziani sostenuti</a:t>
          </a:r>
        </a:p>
      </dsp:txBody>
      <dsp:txXfrm>
        <a:off x="3004692" y="848595"/>
        <a:ext cx="1301138" cy="867425"/>
      </dsp:txXfrm>
    </dsp:sp>
    <dsp:sp modelId="{5729CBC7-BEFE-4F90-9D90-B11E0FC5367A}">
      <dsp:nvSpPr>
        <dsp:cNvPr id="0" name=""/>
        <dsp:cNvSpPr/>
      </dsp:nvSpPr>
      <dsp:spPr>
        <a:xfrm>
          <a:off x="4435944" y="848595"/>
          <a:ext cx="2168563" cy="867425"/>
        </a:xfrm>
        <a:prstGeom prst="chevron">
          <a:avLst/>
        </a:prstGeom>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12700" rIns="0" bIns="12700" numCol="1" spcCol="1270" anchor="ctr" anchorCtr="0">
          <a:noAutofit/>
        </a:bodyPr>
        <a:lstStyle/>
        <a:p>
          <a:pPr lvl="0" algn="ctr" defTabSz="711200">
            <a:lnSpc>
              <a:spcPct val="90000"/>
            </a:lnSpc>
            <a:spcBef>
              <a:spcPct val="0"/>
            </a:spcBef>
            <a:spcAft>
              <a:spcPct val="35000"/>
            </a:spcAft>
          </a:pPr>
          <a:r>
            <a:rPr lang="it-IT" sz="1600" kern="1200" dirty="0">
              <a:solidFill>
                <a:schemeClr val="tx1"/>
              </a:solidFill>
              <a:latin typeface="+mj-lt"/>
              <a:ea typeface="+mn-ea"/>
              <a:cs typeface="+mn-cs"/>
            </a:rPr>
            <a:t>Finanziamento</a:t>
          </a:r>
          <a:r>
            <a:rPr lang="it-IT" sz="1600" kern="1200" dirty="0">
              <a:solidFill>
                <a:schemeClr val="tx1"/>
              </a:solidFill>
              <a:latin typeface="+mj-lt"/>
            </a:rPr>
            <a:t>: 2.460.000</a:t>
          </a:r>
          <a:r>
            <a:rPr lang="it-IT" sz="1600" kern="1200" dirty="0">
              <a:solidFill>
                <a:schemeClr val="tx1"/>
              </a:solidFill>
              <a:latin typeface="+mj-lt"/>
              <a:ea typeface="+mn-ea"/>
              <a:cs typeface="+mn-cs"/>
            </a:rPr>
            <a:t> €</a:t>
          </a:r>
        </a:p>
      </dsp:txBody>
      <dsp:txXfrm>
        <a:off x="4869657" y="848595"/>
        <a:ext cx="1301138" cy="867425"/>
      </dsp:txXfrm>
    </dsp:sp>
    <dsp:sp modelId="{4B3FC082-D9AC-4E2C-99D1-15EF336FED9F}">
      <dsp:nvSpPr>
        <dsp:cNvPr id="0" name=""/>
        <dsp:cNvSpPr/>
      </dsp:nvSpPr>
      <dsp:spPr>
        <a:xfrm>
          <a:off x="1572" y="1889787"/>
          <a:ext cx="2925339" cy="940748"/>
        </a:xfrm>
        <a:prstGeom prst="chevron">
          <a:avLst/>
        </a:prstGeom>
        <a:solidFill>
          <a:schemeClr val="accent1">
            <a:shade val="80000"/>
            <a:hueOff val="-274620"/>
            <a:satOff val="-94572"/>
            <a:lumOff val="4719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lvl="0" algn="ctr" defTabSz="889000">
            <a:lnSpc>
              <a:spcPct val="90000"/>
            </a:lnSpc>
            <a:spcBef>
              <a:spcPct val="0"/>
            </a:spcBef>
            <a:spcAft>
              <a:spcPct val="35000"/>
            </a:spcAft>
          </a:pPr>
          <a:r>
            <a:rPr lang="it-IT" sz="2000" kern="1200" dirty="0"/>
            <a:t>Dimissioni protette</a:t>
          </a:r>
        </a:p>
      </dsp:txBody>
      <dsp:txXfrm>
        <a:off x="471946" y="1889787"/>
        <a:ext cx="1984591" cy="940748"/>
      </dsp:txXfrm>
    </dsp:sp>
    <dsp:sp modelId="{28C1EF46-8269-472B-A801-0CFFDC2A8ED1}">
      <dsp:nvSpPr>
        <dsp:cNvPr id="0" name=""/>
        <dsp:cNvSpPr/>
      </dsp:nvSpPr>
      <dsp:spPr>
        <a:xfrm>
          <a:off x="2587257" y="1926449"/>
          <a:ext cx="2168563" cy="867425"/>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it-IT" sz="1600" kern="1200" dirty="0"/>
            <a:t>Target di progetto: 125 anziani sostenuti</a:t>
          </a:r>
        </a:p>
      </dsp:txBody>
      <dsp:txXfrm>
        <a:off x="3020970" y="1926449"/>
        <a:ext cx="1301138" cy="867425"/>
      </dsp:txXfrm>
    </dsp:sp>
    <dsp:sp modelId="{CDCB483C-B42C-4EEA-BCB8-CA031248BA54}">
      <dsp:nvSpPr>
        <dsp:cNvPr id="0" name=""/>
        <dsp:cNvSpPr/>
      </dsp:nvSpPr>
      <dsp:spPr>
        <a:xfrm>
          <a:off x="4452221" y="1926449"/>
          <a:ext cx="2168563" cy="867425"/>
        </a:xfrm>
        <a:prstGeom prst="chevron">
          <a:avLst/>
        </a:prstGeom>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12700" rIns="0" bIns="12700" numCol="1" spcCol="1270" anchor="ctr" anchorCtr="0">
          <a:noAutofit/>
        </a:bodyPr>
        <a:lstStyle/>
        <a:p>
          <a:pPr marL="0" lvl="0" indent="0" algn="ctr" defTabSz="711200">
            <a:lnSpc>
              <a:spcPct val="90000"/>
            </a:lnSpc>
            <a:spcBef>
              <a:spcPct val="0"/>
            </a:spcBef>
            <a:spcAft>
              <a:spcPct val="35000"/>
            </a:spcAft>
            <a:buNone/>
          </a:pPr>
          <a:r>
            <a:rPr lang="it-IT" sz="1600" kern="1200" dirty="0">
              <a:solidFill>
                <a:srgbClr val="000000"/>
              </a:solidFill>
              <a:latin typeface="Calibri"/>
              <a:ea typeface="+mn-ea"/>
              <a:cs typeface="+mn-cs"/>
            </a:rPr>
            <a:t>Finanziamento: 330.000 €</a:t>
          </a:r>
        </a:p>
      </dsp:txBody>
      <dsp:txXfrm>
        <a:off x="4885934" y="1926449"/>
        <a:ext cx="1301138" cy="86742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119562-63CD-4A25-8034-257D46195873}">
      <dsp:nvSpPr>
        <dsp:cNvPr id="0" name=""/>
        <dsp:cNvSpPr/>
      </dsp:nvSpPr>
      <dsp:spPr>
        <a:xfrm>
          <a:off x="1703" y="1212976"/>
          <a:ext cx="3152005" cy="999361"/>
        </a:xfrm>
        <a:prstGeom prst="chevron">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lvl="0" algn="ctr" defTabSz="889000">
            <a:lnSpc>
              <a:spcPct val="90000"/>
            </a:lnSpc>
            <a:spcBef>
              <a:spcPct val="0"/>
            </a:spcBef>
            <a:spcAft>
              <a:spcPct val="35000"/>
            </a:spcAft>
          </a:pPr>
          <a:r>
            <a:rPr lang="it-IT" sz="2000" kern="1200" dirty="0"/>
            <a:t>Take Care 1</a:t>
          </a:r>
        </a:p>
      </dsp:txBody>
      <dsp:txXfrm>
        <a:off x="501384" y="1212976"/>
        <a:ext cx="2152644" cy="999361"/>
      </dsp:txXfrm>
    </dsp:sp>
    <dsp:sp modelId="{65BCD916-9205-493F-A5AE-7AFAE0ED98EF}">
      <dsp:nvSpPr>
        <dsp:cNvPr id="0" name=""/>
        <dsp:cNvSpPr/>
      </dsp:nvSpPr>
      <dsp:spPr>
        <a:xfrm>
          <a:off x="2785689" y="1186008"/>
          <a:ext cx="2349665" cy="1053298"/>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8890" rIns="0" bIns="8890" numCol="1" spcCol="1270" anchor="ctr" anchorCtr="0">
          <a:noAutofit/>
        </a:bodyPr>
        <a:lstStyle/>
        <a:p>
          <a:pPr marL="0" lvl="0" indent="0" algn="ctr" defTabSz="711200">
            <a:lnSpc>
              <a:spcPct val="90000"/>
            </a:lnSpc>
            <a:spcBef>
              <a:spcPct val="0"/>
            </a:spcBef>
            <a:spcAft>
              <a:spcPct val="35000"/>
            </a:spcAft>
            <a:buNone/>
          </a:pPr>
          <a:r>
            <a:rPr lang="it-IT" sz="1400" kern="1200" dirty="0">
              <a:solidFill>
                <a:srgbClr val="000000">
                  <a:hueOff val="0"/>
                  <a:satOff val="0"/>
                  <a:lumOff val="0"/>
                  <a:alphaOff val="0"/>
                </a:srgbClr>
              </a:solidFill>
              <a:latin typeface="Calibri"/>
              <a:ea typeface="+mn-ea"/>
              <a:cs typeface="+mn-cs"/>
            </a:rPr>
            <a:t>Target di progetto: 1.640 ore di supervisione nel triennio</a:t>
          </a:r>
        </a:p>
      </dsp:txBody>
      <dsp:txXfrm>
        <a:off x="3312338" y="1186008"/>
        <a:ext cx="1296367" cy="1053298"/>
      </dsp:txXfrm>
    </dsp:sp>
    <dsp:sp modelId="{5729CBC7-BEFE-4F90-9D90-B11E0FC5367A}">
      <dsp:nvSpPr>
        <dsp:cNvPr id="0" name=""/>
        <dsp:cNvSpPr/>
      </dsp:nvSpPr>
      <dsp:spPr>
        <a:xfrm>
          <a:off x="4806402" y="1242724"/>
          <a:ext cx="2349665" cy="939866"/>
        </a:xfrm>
        <a:prstGeom prst="chevron">
          <a:avLst/>
        </a:prstGeom>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12700" rIns="0" bIns="12700" numCol="1" spcCol="1270" anchor="ctr" anchorCtr="0">
          <a:noAutofit/>
        </a:bodyPr>
        <a:lstStyle/>
        <a:p>
          <a:pPr lvl="0" algn="ctr" defTabSz="711200">
            <a:lnSpc>
              <a:spcPct val="90000"/>
            </a:lnSpc>
            <a:spcBef>
              <a:spcPct val="0"/>
            </a:spcBef>
            <a:spcAft>
              <a:spcPct val="35000"/>
            </a:spcAft>
          </a:pPr>
          <a:r>
            <a:rPr lang="it-IT" sz="1600" kern="1200" dirty="0">
              <a:solidFill>
                <a:schemeClr val="tx1"/>
              </a:solidFill>
              <a:latin typeface="+mj-lt"/>
              <a:ea typeface="+mn-ea"/>
              <a:cs typeface="+mn-cs"/>
            </a:rPr>
            <a:t>Finanziamento</a:t>
          </a:r>
          <a:r>
            <a:rPr lang="it-IT" sz="1600" kern="1200" dirty="0">
              <a:solidFill>
                <a:schemeClr val="tx1"/>
              </a:solidFill>
              <a:latin typeface="+mj-lt"/>
            </a:rPr>
            <a:t>: </a:t>
          </a:r>
          <a:r>
            <a:rPr lang="it-IT" sz="1600" kern="1200" dirty="0">
              <a:solidFill>
                <a:schemeClr val="tx1"/>
              </a:solidFill>
              <a:latin typeface="+mj-lt"/>
              <a:ea typeface="+mn-ea"/>
              <a:cs typeface="+mn-cs"/>
            </a:rPr>
            <a:t>210.000 €</a:t>
          </a:r>
        </a:p>
      </dsp:txBody>
      <dsp:txXfrm>
        <a:off x="5276335" y="1242724"/>
        <a:ext cx="1409799" cy="939866"/>
      </dsp:txXfrm>
    </dsp:sp>
    <dsp:sp modelId="{4B3FC082-D9AC-4E2C-99D1-15EF336FED9F}">
      <dsp:nvSpPr>
        <dsp:cNvPr id="0" name=""/>
        <dsp:cNvSpPr/>
      </dsp:nvSpPr>
      <dsp:spPr>
        <a:xfrm>
          <a:off x="1703" y="2397838"/>
          <a:ext cx="3169642" cy="1019313"/>
        </a:xfrm>
        <a:prstGeom prst="chevron">
          <a:avLst/>
        </a:prstGeom>
        <a:solidFill>
          <a:schemeClr val="accent1">
            <a:shade val="80000"/>
            <a:hueOff val="-274620"/>
            <a:satOff val="-94572"/>
            <a:lumOff val="4719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lvl="0" algn="ctr" defTabSz="889000">
            <a:lnSpc>
              <a:spcPct val="90000"/>
            </a:lnSpc>
            <a:spcBef>
              <a:spcPct val="0"/>
            </a:spcBef>
            <a:spcAft>
              <a:spcPct val="35000"/>
            </a:spcAft>
          </a:pPr>
          <a:r>
            <a:rPr lang="it-IT" sz="2000" kern="1200" dirty="0"/>
            <a:t>Take Care 2</a:t>
          </a:r>
        </a:p>
      </dsp:txBody>
      <dsp:txXfrm>
        <a:off x="511360" y="2397838"/>
        <a:ext cx="2150329" cy="1019313"/>
      </dsp:txXfrm>
    </dsp:sp>
    <dsp:sp modelId="{28C1EF46-8269-472B-A801-0CFFDC2A8ED1}">
      <dsp:nvSpPr>
        <dsp:cNvPr id="0" name=""/>
        <dsp:cNvSpPr/>
      </dsp:nvSpPr>
      <dsp:spPr>
        <a:xfrm>
          <a:off x="2803326" y="2437562"/>
          <a:ext cx="2349665" cy="93986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it-IT" sz="1400" kern="1200" dirty="0">
              <a:solidFill>
                <a:srgbClr val="000000">
                  <a:hueOff val="0"/>
                  <a:satOff val="0"/>
                  <a:lumOff val="0"/>
                  <a:alphaOff val="0"/>
                </a:srgbClr>
              </a:solidFill>
              <a:latin typeface="Calibri"/>
              <a:ea typeface="+mn-ea"/>
              <a:cs typeface="+mn-cs"/>
            </a:rPr>
            <a:t>Target di progetto: 1.640 ore di supervisione nel triennio</a:t>
          </a:r>
          <a:endParaRPr lang="it-IT" sz="1400" kern="1200" dirty="0"/>
        </a:p>
      </dsp:txBody>
      <dsp:txXfrm>
        <a:off x="3273259" y="2437562"/>
        <a:ext cx="1409799" cy="939866"/>
      </dsp:txXfrm>
    </dsp:sp>
    <dsp:sp modelId="{CDCB483C-B42C-4EEA-BCB8-CA031248BA54}">
      <dsp:nvSpPr>
        <dsp:cNvPr id="0" name=""/>
        <dsp:cNvSpPr/>
      </dsp:nvSpPr>
      <dsp:spPr>
        <a:xfrm>
          <a:off x="4824038" y="2437562"/>
          <a:ext cx="2349665" cy="939866"/>
        </a:xfrm>
        <a:prstGeom prst="chevron">
          <a:avLst/>
        </a:prstGeom>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12700" rIns="0" bIns="12700" numCol="1" spcCol="1270" anchor="ctr" anchorCtr="0">
          <a:noAutofit/>
        </a:bodyPr>
        <a:lstStyle/>
        <a:p>
          <a:pPr marL="0" lvl="0" indent="0" algn="ctr" defTabSz="711200">
            <a:lnSpc>
              <a:spcPct val="90000"/>
            </a:lnSpc>
            <a:spcBef>
              <a:spcPct val="0"/>
            </a:spcBef>
            <a:spcAft>
              <a:spcPct val="35000"/>
            </a:spcAft>
            <a:buNone/>
          </a:pPr>
          <a:r>
            <a:rPr lang="it-IT" sz="1600" kern="1200" dirty="0">
              <a:solidFill>
                <a:srgbClr val="000000"/>
              </a:solidFill>
              <a:latin typeface="Calibri"/>
              <a:ea typeface="+mn-ea"/>
              <a:cs typeface="+mn-cs"/>
            </a:rPr>
            <a:t>Finanziamento: 210.000 €</a:t>
          </a:r>
        </a:p>
      </dsp:txBody>
      <dsp:txXfrm>
        <a:off x="5293971" y="2437562"/>
        <a:ext cx="1409799" cy="93986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119562-63CD-4A25-8034-257D46195873}">
      <dsp:nvSpPr>
        <dsp:cNvPr id="0" name=""/>
        <dsp:cNvSpPr/>
      </dsp:nvSpPr>
      <dsp:spPr>
        <a:xfrm>
          <a:off x="1703" y="659203"/>
          <a:ext cx="3152005" cy="999361"/>
        </a:xfrm>
        <a:prstGeom prst="chevron">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lvl="0" algn="ctr" defTabSz="889000">
            <a:lnSpc>
              <a:spcPct val="90000"/>
            </a:lnSpc>
            <a:spcBef>
              <a:spcPct val="0"/>
            </a:spcBef>
            <a:spcAft>
              <a:spcPct val="35000"/>
            </a:spcAft>
          </a:pPr>
          <a:r>
            <a:rPr lang="it-IT" sz="2000" kern="1200" dirty="0"/>
            <a:t>Progetto persone con disabilità 1</a:t>
          </a:r>
        </a:p>
      </dsp:txBody>
      <dsp:txXfrm>
        <a:off x="501384" y="659203"/>
        <a:ext cx="2152644" cy="999361"/>
      </dsp:txXfrm>
    </dsp:sp>
    <dsp:sp modelId="{65BCD916-9205-493F-A5AE-7AFAE0ED98EF}">
      <dsp:nvSpPr>
        <dsp:cNvPr id="0" name=""/>
        <dsp:cNvSpPr/>
      </dsp:nvSpPr>
      <dsp:spPr>
        <a:xfrm>
          <a:off x="2785689" y="688950"/>
          <a:ext cx="2349665" cy="93986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marL="0" lvl="0" indent="0" algn="ctr" defTabSz="711200">
            <a:lnSpc>
              <a:spcPct val="90000"/>
            </a:lnSpc>
            <a:spcBef>
              <a:spcPct val="0"/>
            </a:spcBef>
            <a:spcAft>
              <a:spcPct val="35000"/>
            </a:spcAft>
            <a:buNone/>
          </a:pPr>
          <a:r>
            <a:rPr lang="it-IT" sz="1600" kern="1200" dirty="0">
              <a:solidFill>
                <a:srgbClr val="000000">
                  <a:hueOff val="0"/>
                  <a:satOff val="0"/>
                  <a:lumOff val="0"/>
                  <a:alphaOff val="0"/>
                </a:srgbClr>
              </a:solidFill>
              <a:latin typeface="Calibri"/>
              <a:ea typeface="+mn-ea"/>
              <a:cs typeface="+mn-cs"/>
            </a:rPr>
            <a:t>Target di progetto: 12 persone</a:t>
          </a:r>
        </a:p>
      </dsp:txBody>
      <dsp:txXfrm>
        <a:off x="3255622" y="688950"/>
        <a:ext cx="1409799" cy="939866"/>
      </dsp:txXfrm>
    </dsp:sp>
    <dsp:sp modelId="{5729CBC7-BEFE-4F90-9D90-B11E0FC5367A}">
      <dsp:nvSpPr>
        <dsp:cNvPr id="0" name=""/>
        <dsp:cNvSpPr/>
      </dsp:nvSpPr>
      <dsp:spPr>
        <a:xfrm>
          <a:off x="4806402" y="688950"/>
          <a:ext cx="2349665" cy="939866"/>
        </a:xfrm>
        <a:prstGeom prst="chevron">
          <a:avLst/>
        </a:prstGeom>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12700" rIns="0" bIns="12700" numCol="1" spcCol="1270" anchor="ctr" anchorCtr="0">
          <a:noAutofit/>
        </a:bodyPr>
        <a:lstStyle/>
        <a:p>
          <a:pPr lvl="0" algn="ctr" defTabSz="711200">
            <a:lnSpc>
              <a:spcPct val="90000"/>
            </a:lnSpc>
            <a:spcBef>
              <a:spcPct val="0"/>
            </a:spcBef>
            <a:spcAft>
              <a:spcPct val="35000"/>
            </a:spcAft>
          </a:pPr>
          <a:r>
            <a:rPr lang="it-IT" sz="1600" kern="1200" dirty="0">
              <a:solidFill>
                <a:schemeClr val="tx1"/>
              </a:solidFill>
              <a:latin typeface="+mj-lt"/>
              <a:ea typeface="+mn-ea"/>
              <a:cs typeface="+mn-cs"/>
            </a:rPr>
            <a:t>Finanziamento</a:t>
          </a:r>
          <a:r>
            <a:rPr lang="it-IT" sz="1600" kern="1200" dirty="0">
              <a:solidFill>
                <a:schemeClr val="tx1"/>
              </a:solidFill>
              <a:latin typeface="+mj-lt"/>
            </a:rPr>
            <a:t>: 715.000</a:t>
          </a:r>
          <a:r>
            <a:rPr lang="it-IT" sz="1600" kern="1200" dirty="0">
              <a:solidFill>
                <a:schemeClr val="tx1"/>
              </a:solidFill>
              <a:latin typeface="+mj-lt"/>
              <a:ea typeface="+mn-ea"/>
              <a:cs typeface="+mn-cs"/>
            </a:rPr>
            <a:t> €</a:t>
          </a:r>
        </a:p>
      </dsp:txBody>
      <dsp:txXfrm>
        <a:off x="5276335" y="688950"/>
        <a:ext cx="1409799" cy="939866"/>
      </dsp:txXfrm>
    </dsp:sp>
    <dsp:sp modelId="{4B3FC082-D9AC-4E2C-99D1-15EF336FED9F}">
      <dsp:nvSpPr>
        <dsp:cNvPr id="0" name=""/>
        <dsp:cNvSpPr/>
      </dsp:nvSpPr>
      <dsp:spPr>
        <a:xfrm>
          <a:off x="1703" y="1817095"/>
          <a:ext cx="3169642" cy="1019313"/>
        </a:xfrm>
        <a:prstGeom prst="chevron">
          <a:avLst/>
        </a:prstGeom>
        <a:solidFill>
          <a:schemeClr val="accent1">
            <a:shade val="80000"/>
            <a:hueOff val="-137310"/>
            <a:satOff val="-47286"/>
            <a:lumOff val="2359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lvl="0" algn="ctr" defTabSz="889000">
            <a:lnSpc>
              <a:spcPct val="90000"/>
            </a:lnSpc>
            <a:spcBef>
              <a:spcPct val="0"/>
            </a:spcBef>
            <a:spcAft>
              <a:spcPct val="35000"/>
            </a:spcAft>
          </a:pPr>
          <a:r>
            <a:rPr lang="it-IT" sz="2000" kern="1200" dirty="0"/>
            <a:t>Progetto persone con disabilità 2</a:t>
          </a:r>
        </a:p>
      </dsp:txBody>
      <dsp:txXfrm>
        <a:off x="511360" y="1817095"/>
        <a:ext cx="2150329" cy="1019313"/>
      </dsp:txXfrm>
    </dsp:sp>
    <dsp:sp modelId="{28C1EF46-8269-472B-A801-0CFFDC2A8ED1}">
      <dsp:nvSpPr>
        <dsp:cNvPr id="0" name=""/>
        <dsp:cNvSpPr/>
      </dsp:nvSpPr>
      <dsp:spPr>
        <a:xfrm>
          <a:off x="2803326" y="1856819"/>
          <a:ext cx="2349665" cy="93986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it-IT" sz="1600" kern="1200" dirty="0">
              <a:solidFill>
                <a:srgbClr val="000000">
                  <a:hueOff val="0"/>
                  <a:satOff val="0"/>
                  <a:lumOff val="0"/>
                  <a:alphaOff val="0"/>
                </a:srgbClr>
              </a:solidFill>
              <a:latin typeface="Calibri"/>
              <a:ea typeface="+mn-ea"/>
              <a:cs typeface="+mn-cs"/>
            </a:rPr>
            <a:t>Target di progetto: 12 persone</a:t>
          </a:r>
          <a:endParaRPr lang="it-IT" sz="1600" kern="1200" dirty="0"/>
        </a:p>
      </dsp:txBody>
      <dsp:txXfrm>
        <a:off x="3273259" y="1856819"/>
        <a:ext cx="1409799" cy="939866"/>
      </dsp:txXfrm>
    </dsp:sp>
    <dsp:sp modelId="{CDCB483C-B42C-4EEA-BCB8-CA031248BA54}">
      <dsp:nvSpPr>
        <dsp:cNvPr id="0" name=""/>
        <dsp:cNvSpPr/>
      </dsp:nvSpPr>
      <dsp:spPr>
        <a:xfrm>
          <a:off x="4824038" y="1856819"/>
          <a:ext cx="2349665" cy="939866"/>
        </a:xfrm>
        <a:prstGeom prst="chevron">
          <a:avLst/>
        </a:prstGeom>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12700" rIns="0" bIns="12700" numCol="1" spcCol="1270" anchor="ctr" anchorCtr="0">
          <a:noAutofit/>
        </a:bodyPr>
        <a:lstStyle/>
        <a:p>
          <a:pPr marL="0" lvl="0" indent="0" algn="ctr" defTabSz="711200">
            <a:lnSpc>
              <a:spcPct val="90000"/>
            </a:lnSpc>
            <a:spcBef>
              <a:spcPct val="0"/>
            </a:spcBef>
            <a:spcAft>
              <a:spcPct val="35000"/>
            </a:spcAft>
            <a:buNone/>
          </a:pPr>
          <a:r>
            <a:rPr lang="it-IT" sz="1600" kern="1200" dirty="0">
              <a:solidFill>
                <a:srgbClr val="000000"/>
              </a:solidFill>
              <a:latin typeface="Calibri"/>
              <a:ea typeface="+mn-ea"/>
              <a:cs typeface="+mn-cs"/>
            </a:rPr>
            <a:t>Finanziamento: </a:t>
          </a:r>
          <a:r>
            <a:rPr lang="it-IT" sz="1600" kern="1200" dirty="0">
              <a:solidFill>
                <a:schemeClr val="tx1"/>
              </a:solidFill>
              <a:latin typeface="+mj-lt"/>
            </a:rPr>
            <a:t>715.000</a:t>
          </a:r>
          <a:r>
            <a:rPr lang="it-IT" sz="1600" kern="1200" dirty="0">
              <a:solidFill>
                <a:schemeClr val="tx1"/>
              </a:solidFill>
              <a:latin typeface="+mj-lt"/>
              <a:ea typeface="+mn-ea"/>
              <a:cs typeface="+mn-cs"/>
            </a:rPr>
            <a:t> €</a:t>
          </a:r>
          <a:endParaRPr lang="it-IT" sz="1600" kern="1200" dirty="0">
            <a:solidFill>
              <a:srgbClr val="000000"/>
            </a:solidFill>
            <a:latin typeface="Calibri"/>
            <a:ea typeface="+mn-ea"/>
            <a:cs typeface="+mn-cs"/>
          </a:endParaRPr>
        </a:p>
      </dsp:txBody>
      <dsp:txXfrm>
        <a:off x="5293971" y="1856819"/>
        <a:ext cx="1409799" cy="939866"/>
      </dsp:txXfrm>
    </dsp:sp>
    <dsp:sp modelId="{C3DE06EF-C344-45C6-A65F-0EA7ABDFD158}">
      <dsp:nvSpPr>
        <dsp:cNvPr id="0" name=""/>
        <dsp:cNvSpPr/>
      </dsp:nvSpPr>
      <dsp:spPr>
        <a:xfrm>
          <a:off x="1703" y="2994940"/>
          <a:ext cx="2995569" cy="949015"/>
        </a:xfrm>
        <a:prstGeom prst="chevron">
          <a:avLst/>
        </a:prstGeom>
        <a:solidFill>
          <a:schemeClr val="accent1">
            <a:shade val="80000"/>
            <a:hueOff val="-274620"/>
            <a:satOff val="-94572"/>
            <a:lumOff val="4719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lvl="0" algn="ctr" defTabSz="889000">
            <a:lnSpc>
              <a:spcPct val="90000"/>
            </a:lnSpc>
            <a:spcBef>
              <a:spcPct val="0"/>
            </a:spcBef>
            <a:spcAft>
              <a:spcPct val="35000"/>
            </a:spcAft>
          </a:pPr>
          <a:r>
            <a:rPr lang="it-IT" sz="2000" kern="1200" dirty="0"/>
            <a:t>Progetto persone con disabilità 3</a:t>
          </a:r>
        </a:p>
      </dsp:txBody>
      <dsp:txXfrm>
        <a:off x="476211" y="2994940"/>
        <a:ext cx="2046554" cy="949015"/>
      </dsp:txXfrm>
    </dsp:sp>
    <dsp:sp modelId="{93BB473D-AB86-4466-9950-7470D5F6DF4A}">
      <dsp:nvSpPr>
        <dsp:cNvPr id="0" name=""/>
        <dsp:cNvSpPr/>
      </dsp:nvSpPr>
      <dsp:spPr>
        <a:xfrm>
          <a:off x="2629252" y="2999515"/>
          <a:ext cx="2349665" cy="93986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it-IT" sz="1600" kern="1200" dirty="0">
              <a:solidFill>
                <a:srgbClr val="000000">
                  <a:hueOff val="0"/>
                  <a:satOff val="0"/>
                  <a:lumOff val="0"/>
                  <a:alphaOff val="0"/>
                </a:srgbClr>
              </a:solidFill>
              <a:latin typeface="Calibri"/>
              <a:ea typeface="+mn-ea"/>
              <a:cs typeface="+mn-cs"/>
            </a:rPr>
            <a:t>Target di progetto: 12 persone</a:t>
          </a:r>
          <a:endParaRPr lang="it-IT" sz="1600" kern="1200" dirty="0"/>
        </a:p>
      </dsp:txBody>
      <dsp:txXfrm>
        <a:off x="3099185" y="2999515"/>
        <a:ext cx="1409799" cy="939866"/>
      </dsp:txXfrm>
    </dsp:sp>
    <dsp:sp modelId="{850804C9-0015-4C0D-AFA1-C4306AF51CF7}">
      <dsp:nvSpPr>
        <dsp:cNvPr id="0" name=""/>
        <dsp:cNvSpPr/>
      </dsp:nvSpPr>
      <dsp:spPr>
        <a:xfrm>
          <a:off x="4649965" y="2999515"/>
          <a:ext cx="2349665" cy="939866"/>
        </a:xfrm>
        <a:prstGeom prst="chevron">
          <a:avLst/>
        </a:prstGeom>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12700" rIns="0" bIns="12700" numCol="1" spcCol="1270" anchor="ctr" anchorCtr="0">
          <a:noAutofit/>
        </a:bodyPr>
        <a:lstStyle/>
        <a:p>
          <a:pPr marL="0" lvl="0" indent="0" algn="ctr" defTabSz="711200">
            <a:lnSpc>
              <a:spcPct val="90000"/>
            </a:lnSpc>
            <a:spcBef>
              <a:spcPct val="0"/>
            </a:spcBef>
            <a:spcAft>
              <a:spcPct val="35000"/>
            </a:spcAft>
            <a:buNone/>
          </a:pPr>
          <a:r>
            <a:rPr lang="it-IT" sz="1600" kern="1200" dirty="0">
              <a:solidFill>
                <a:srgbClr val="000000"/>
              </a:solidFill>
              <a:latin typeface="Calibri"/>
              <a:ea typeface="+mn-ea"/>
              <a:cs typeface="+mn-cs"/>
            </a:rPr>
            <a:t>Finanziamento: </a:t>
          </a:r>
          <a:r>
            <a:rPr lang="it-IT" sz="1600" kern="1200" dirty="0">
              <a:solidFill>
                <a:schemeClr val="tx1"/>
              </a:solidFill>
              <a:latin typeface="+mj-lt"/>
            </a:rPr>
            <a:t>715.000</a:t>
          </a:r>
          <a:r>
            <a:rPr lang="it-IT" sz="1600" kern="1200" dirty="0">
              <a:solidFill>
                <a:schemeClr val="tx1"/>
              </a:solidFill>
              <a:latin typeface="+mj-lt"/>
              <a:ea typeface="+mn-ea"/>
              <a:cs typeface="+mn-cs"/>
            </a:rPr>
            <a:t> €</a:t>
          </a:r>
          <a:endParaRPr lang="it-IT" sz="1600" kern="1200" dirty="0">
            <a:solidFill>
              <a:srgbClr val="000000"/>
            </a:solidFill>
            <a:latin typeface="Calibri"/>
            <a:ea typeface="+mn-ea"/>
            <a:cs typeface="+mn-cs"/>
          </a:endParaRPr>
        </a:p>
      </dsp:txBody>
      <dsp:txXfrm>
        <a:off x="5119898" y="2999515"/>
        <a:ext cx="1409799" cy="93986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119562-63CD-4A25-8034-257D46195873}">
      <dsp:nvSpPr>
        <dsp:cNvPr id="0" name=""/>
        <dsp:cNvSpPr/>
      </dsp:nvSpPr>
      <dsp:spPr>
        <a:xfrm>
          <a:off x="1703" y="659203"/>
          <a:ext cx="3152005" cy="999361"/>
        </a:xfrm>
        <a:prstGeom prst="chevron">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it-IT" sz="1600" b="0" i="0" u="none" kern="1200" dirty="0"/>
            <a:t>Housing First Aldini A</a:t>
          </a:r>
          <a:endParaRPr lang="it-IT" sz="1600" kern="1200" dirty="0"/>
        </a:p>
        <a:p>
          <a:pPr lvl="0" algn="ctr" defTabSz="711200">
            <a:lnSpc>
              <a:spcPct val="90000"/>
            </a:lnSpc>
            <a:spcBef>
              <a:spcPct val="0"/>
            </a:spcBef>
            <a:spcAft>
              <a:spcPct val="35000"/>
            </a:spcAft>
          </a:pPr>
          <a:r>
            <a:rPr lang="it-IT" sz="1600" b="0" i="0" u="none" kern="1200" dirty="0"/>
            <a:t>(genitori soli/nuclei monoparentali)</a:t>
          </a:r>
          <a:endParaRPr lang="it-IT" sz="1600" kern="1200" dirty="0"/>
        </a:p>
      </dsp:txBody>
      <dsp:txXfrm>
        <a:off x="501384" y="659203"/>
        <a:ext cx="2152644" cy="999361"/>
      </dsp:txXfrm>
    </dsp:sp>
    <dsp:sp modelId="{65BCD916-9205-493F-A5AE-7AFAE0ED98EF}">
      <dsp:nvSpPr>
        <dsp:cNvPr id="0" name=""/>
        <dsp:cNvSpPr/>
      </dsp:nvSpPr>
      <dsp:spPr>
        <a:xfrm>
          <a:off x="2785689" y="688950"/>
          <a:ext cx="2349665" cy="93986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marL="0" lvl="0" indent="0" algn="ctr" defTabSz="711200">
            <a:lnSpc>
              <a:spcPct val="90000"/>
            </a:lnSpc>
            <a:spcBef>
              <a:spcPct val="0"/>
            </a:spcBef>
            <a:spcAft>
              <a:spcPct val="35000"/>
            </a:spcAft>
            <a:buNone/>
          </a:pPr>
          <a:r>
            <a:rPr lang="it-IT" sz="1600" kern="1200" dirty="0">
              <a:solidFill>
                <a:srgbClr val="000000">
                  <a:hueOff val="0"/>
                  <a:satOff val="0"/>
                  <a:lumOff val="0"/>
                  <a:alphaOff val="0"/>
                </a:srgbClr>
              </a:solidFill>
              <a:latin typeface="Calibri"/>
              <a:ea typeface="+mn-ea"/>
              <a:cs typeface="+mn-cs"/>
            </a:rPr>
            <a:t>Target di progetto: 60 persone</a:t>
          </a:r>
        </a:p>
      </dsp:txBody>
      <dsp:txXfrm>
        <a:off x="3255622" y="688950"/>
        <a:ext cx="1409799" cy="939866"/>
      </dsp:txXfrm>
    </dsp:sp>
    <dsp:sp modelId="{5729CBC7-BEFE-4F90-9D90-B11E0FC5367A}">
      <dsp:nvSpPr>
        <dsp:cNvPr id="0" name=""/>
        <dsp:cNvSpPr/>
      </dsp:nvSpPr>
      <dsp:spPr>
        <a:xfrm>
          <a:off x="4806402" y="688950"/>
          <a:ext cx="2349665" cy="939866"/>
        </a:xfrm>
        <a:prstGeom prst="chevron">
          <a:avLst/>
        </a:prstGeom>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12700" rIns="0" bIns="12700" numCol="1" spcCol="1270" anchor="ctr" anchorCtr="0">
          <a:noAutofit/>
        </a:bodyPr>
        <a:lstStyle/>
        <a:p>
          <a:pPr lvl="0" algn="ctr" defTabSz="711200">
            <a:lnSpc>
              <a:spcPct val="90000"/>
            </a:lnSpc>
            <a:spcBef>
              <a:spcPct val="0"/>
            </a:spcBef>
            <a:spcAft>
              <a:spcPct val="35000"/>
            </a:spcAft>
          </a:pPr>
          <a:r>
            <a:rPr lang="it-IT" sz="1600" kern="1200" dirty="0">
              <a:solidFill>
                <a:schemeClr val="tx1"/>
              </a:solidFill>
              <a:latin typeface="+mj-lt"/>
              <a:ea typeface="+mn-ea"/>
              <a:cs typeface="+mn-cs"/>
            </a:rPr>
            <a:t>Finanziamento</a:t>
          </a:r>
          <a:r>
            <a:rPr lang="it-IT" sz="1600" kern="1200" dirty="0">
              <a:solidFill>
                <a:schemeClr val="tx1"/>
              </a:solidFill>
              <a:latin typeface="+mj-lt"/>
            </a:rPr>
            <a:t>: 710.</a:t>
          </a:r>
          <a:r>
            <a:rPr lang="it-IT" sz="1600" kern="1200" dirty="0">
              <a:solidFill>
                <a:schemeClr val="tx1"/>
              </a:solidFill>
              <a:latin typeface="+mj-lt"/>
              <a:ea typeface="+mn-ea"/>
              <a:cs typeface="+mn-cs"/>
            </a:rPr>
            <a:t>00 €</a:t>
          </a:r>
        </a:p>
      </dsp:txBody>
      <dsp:txXfrm>
        <a:off x="5276335" y="688950"/>
        <a:ext cx="1409799" cy="939866"/>
      </dsp:txXfrm>
    </dsp:sp>
    <dsp:sp modelId="{4B3FC082-D9AC-4E2C-99D1-15EF336FED9F}">
      <dsp:nvSpPr>
        <dsp:cNvPr id="0" name=""/>
        <dsp:cNvSpPr/>
      </dsp:nvSpPr>
      <dsp:spPr>
        <a:xfrm>
          <a:off x="1703" y="1817095"/>
          <a:ext cx="3169642" cy="1019313"/>
        </a:xfrm>
        <a:prstGeom prst="chevron">
          <a:avLst/>
        </a:prstGeom>
        <a:solidFill>
          <a:schemeClr val="accent1">
            <a:shade val="80000"/>
            <a:hueOff val="-137310"/>
            <a:satOff val="-47286"/>
            <a:lumOff val="2359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it-IT" sz="1600" b="0" i="0" u="none" kern="1200" dirty="0"/>
            <a:t>Housing First Aldini B</a:t>
          </a:r>
          <a:endParaRPr lang="it-IT" sz="1600" kern="1200" dirty="0"/>
        </a:p>
        <a:p>
          <a:pPr lvl="0" algn="ctr" defTabSz="711200">
            <a:lnSpc>
              <a:spcPct val="90000"/>
            </a:lnSpc>
            <a:spcBef>
              <a:spcPct val="0"/>
            </a:spcBef>
            <a:spcAft>
              <a:spcPct val="35000"/>
            </a:spcAft>
          </a:pPr>
          <a:r>
            <a:rPr lang="it-IT" sz="1600" b="0" i="0" u="none" kern="1200" dirty="0"/>
            <a:t>(persone senza fissa dimora)</a:t>
          </a:r>
          <a:endParaRPr lang="it-IT" sz="1600" kern="1200" dirty="0"/>
        </a:p>
      </dsp:txBody>
      <dsp:txXfrm>
        <a:off x="511360" y="1817095"/>
        <a:ext cx="2150329" cy="1019313"/>
      </dsp:txXfrm>
    </dsp:sp>
    <dsp:sp modelId="{28C1EF46-8269-472B-A801-0CFFDC2A8ED1}">
      <dsp:nvSpPr>
        <dsp:cNvPr id="0" name=""/>
        <dsp:cNvSpPr/>
      </dsp:nvSpPr>
      <dsp:spPr>
        <a:xfrm>
          <a:off x="2803326" y="1856819"/>
          <a:ext cx="2349665" cy="93986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it-IT" sz="1600" kern="1200" dirty="0">
              <a:solidFill>
                <a:srgbClr val="000000">
                  <a:hueOff val="0"/>
                  <a:satOff val="0"/>
                  <a:lumOff val="0"/>
                  <a:alphaOff val="0"/>
                </a:srgbClr>
              </a:solidFill>
              <a:latin typeface="Calibri"/>
              <a:ea typeface="+mn-ea"/>
              <a:cs typeface="+mn-cs"/>
            </a:rPr>
            <a:t>Target di progetto: 60 persone</a:t>
          </a:r>
          <a:endParaRPr lang="it-IT" sz="1600" kern="1200" dirty="0"/>
        </a:p>
      </dsp:txBody>
      <dsp:txXfrm>
        <a:off x="3273259" y="1856819"/>
        <a:ext cx="1409799" cy="939866"/>
      </dsp:txXfrm>
    </dsp:sp>
    <dsp:sp modelId="{CDCB483C-B42C-4EEA-BCB8-CA031248BA54}">
      <dsp:nvSpPr>
        <dsp:cNvPr id="0" name=""/>
        <dsp:cNvSpPr/>
      </dsp:nvSpPr>
      <dsp:spPr>
        <a:xfrm>
          <a:off x="4824038" y="1856819"/>
          <a:ext cx="2349665" cy="939866"/>
        </a:xfrm>
        <a:prstGeom prst="chevron">
          <a:avLst/>
        </a:prstGeom>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12700" rIns="0" bIns="12700" numCol="1" spcCol="1270" anchor="ctr" anchorCtr="0">
          <a:noAutofit/>
        </a:bodyPr>
        <a:lstStyle/>
        <a:p>
          <a:pPr marL="0" lvl="0" indent="0" algn="ctr" defTabSz="711200">
            <a:lnSpc>
              <a:spcPct val="90000"/>
            </a:lnSpc>
            <a:spcBef>
              <a:spcPct val="0"/>
            </a:spcBef>
            <a:spcAft>
              <a:spcPct val="35000"/>
            </a:spcAft>
            <a:buNone/>
          </a:pPr>
          <a:r>
            <a:rPr lang="it-IT" sz="1600" kern="1200" dirty="0">
              <a:solidFill>
                <a:schemeClr val="tx1"/>
              </a:solidFill>
              <a:latin typeface="+mj-lt"/>
              <a:ea typeface="+mn-ea"/>
              <a:cs typeface="+mn-cs"/>
            </a:rPr>
            <a:t>Finanziamento</a:t>
          </a:r>
          <a:r>
            <a:rPr lang="it-IT" sz="1600" kern="1200" dirty="0">
              <a:solidFill>
                <a:schemeClr val="tx1"/>
              </a:solidFill>
              <a:latin typeface="+mj-lt"/>
            </a:rPr>
            <a:t>: 710.</a:t>
          </a:r>
          <a:r>
            <a:rPr lang="it-IT" sz="1600" kern="1200" dirty="0">
              <a:solidFill>
                <a:schemeClr val="tx1"/>
              </a:solidFill>
              <a:latin typeface="+mj-lt"/>
              <a:ea typeface="+mn-ea"/>
              <a:cs typeface="+mn-cs"/>
            </a:rPr>
            <a:t>00 €</a:t>
          </a:r>
          <a:endParaRPr lang="it-IT" sz="1600" kern="1200" dirty="0">
            <a:solidFill>
              <a:srgbClr val="000000"/>
            </a:solidFill>
            <a:latin typeface="Calibri"/>
            <a:ea typeface="+mn-ea"/>
            <a:cs typeface="+mn-cs"/>
          </a:endParaRPr>
        </a:p>
      </dsp:txBody>
      <dsp:txXfrm>
        <a:off x="5293971" y="1856819"/>
        <a:ext cx="1409799" cy="939866"/>
      </dsp:txXfrm>
    </dsp:sp>
    <dsp:sp modelId="{C3DE06EF-C344-45C6-A65F-0EA7ABDFD158}">
      <dsp:nvSpPr>
        <dsp:cNvPr id="0" name=""/>
        <dsp:cNvSpPr/>
      </dsp:nvSpPr>
      <dsp:spPr>
        <a:xfrm>
          <a:off x="1703" y="2994940"/>
          <a:ext cx="2995569" cy="949015"/>
        </a:xfrm>
        <a:prstGeom prst="chevron">
          <a:avLst/>
        </a:prstGeom>
        <a:solidFill>
          <a:schemeClr val="accent1">
            <a:shade val="80000"/>
            <a:hueOff val="-274620"/>
            <a:satOff val="-94572"/>
            <a:lumOff val="4719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it-IT" sz="1600" b="0" i="0" u="none" kern="1200" dirty="0"/>
            <a:t>Housing First Mosso</a:t>
          </a:r>
          <a:endParaRPr lang="it-IT" sz="1600" kern="1200" dirty="0"/>
        </a:p>
        <a:p>
          <a:pPr lvl="0" algn="ctr" defTabSz="711200">
            <a:lnSpc>
              <a:spcPct val="90000"/>
            </a:lnSpc>
            <a:spcBef>
              <a:spcPct val="0"/>
            </a:spcBef>
            <a:spcAft>
              <a:spcPct val="35000"/>
            </a:spcAft>
          </a:pPr>
          <a:r>
            <a:rPr lang="it-IT" sz="1600" b="0" i="0" u="none" kern="1200" dirty="0"/>
            <a:t>(nuclei familiari)</a:t>
          </a:r>
          <a:endParaRPr lang="it-IT" sz="1600" kern="1200" dirty="0"/>
        </a:p>
      </dsp:txBody>
      <dsp:txXfrm>
        <a:off x="476211" y="2994940"/>
        <a:ext cx="2046554" cy="949015"/>
      </dsp:txXfrm>
    </dsp:sp>
    <dsp:sp modelId="{93BB473D-AB86-4466-9950-7470D5F6DF4A}">
      <dsp:nvSpPr>
        <dsp:cNvPr id="0" name=""/>
        <dsp:cNvSpPr/>
      </dsp:nvSpPr>
      <dsp:spPr>
        <a:xfrm>
          <a:off x="2629252" y="2999515"/>
          <a:ext cx="2349665" cy="93986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it-IT" sz="1600" kern="1200" dirty="0">
              <a:solidFill>
                <a:srgbClr val="000000">
                  <a:hueOff val="0"/>
                  <a:satOff val="0"/>
                  <a:lumOff val="0"/>
                  <a:alphaOff val="0"/>
                </a:srgbClr>
              </a:solidFill>
              <a:latin typeface="Calibri"/>
              <a:ea typeface="+mn-ea"/>
              <a:cs typeface="+mn-cs"/>
            </a:rPr>
            <a:t>Target di progetto: 45 persone</a:t>
          </a:r>
          <a:endParaRPr lang="it-IT" sz="1600" kern="1200" dirty="0"/>
        </a:p>
      </dsp:txBody>
      <dsp:txXfrm>
        <a:off x="3099185" y="2999515"/>
        <a:ext cx="1409799" cy="939866"/>
      </dsp:txXfrm>
    </dsp:sp>
    <dsp:sp modelId="{850804C9-0015-4C0D-AFA1-C4306AF51CF7}">
      <dsp:nvSpPr>
        <dsp:cNvPr id="0" name=""/>
        <dsp:cNvSpPr/>
      </dsp:nvSpPr>
      <dsp:spPr>
        <a:xfrm>
          <a:off x="4649965" y="2999515"/>
          <a:ext cx="2349665" cy="939866"/>
        </a:xfrm>
        <a:prstGeom prst="chevron">
          <a:avLst/>
        </a:prstGeom>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12700" rIns="0" bIns="12700" numCol="1" spcCol="1270" anchor="ctr" anchorCtr="0">
          <a:noAutofit/>
        </a:bodyPr>
        <a:lstStyle/>
        <a:p>
          <a:pPr marL="0" lvl="0" indent="0" algn="ctr" defTabSz="711200">
            <a:lnSpc>
              <a:spcPct val="90000"/>
            </a:lnSpc>
            <a:spcBef>
              <a:spcPct val="0"/>
            </a:spcBef>
            <a:spcAft>
              <a:spcPct val="35000"/>
            </a:spcAft>
            <a:buNone/>
          </a:pPr>
          <a:r>
            <a:rPr lang="it-IT" sz="1600" kern="1200" dirty="0">
              <a:solidFill>
                <a:schemeClr val="tx1"/>
              </a:solidFill>
              <a:latin typeface="+mj-lt"/>
              <a:ea typeface="+mn-ea"/>
              <a:cs typeface="+mn-cs"/>
            </a:rPr>
            <a:t>Finanziamento</a:t>
          </a:r>
          <a:r>
            <a:rPr lang="it-IT" sz="1600" kern="1200" dirty="0">
              <a:solidFill>
                <a:schemeClr val="tx1"/>
              </a:solidFill>
              <a:latin typeface="+mj-lt"/>
            </a:rPr>
            <a:t>: 710.</a:t>
          </a:r>
          <a:r>
            <a:rPr lang="it-IT" sz="1600" kern="1200" dirty="0">
              <a:solidFill>
                <a:schemeClr val="tx1"/>
              </a:solidFill>
              <a:latin typeface="+mj-lt"/>
              <a:ea typeface="+mn-ea"/>
              <a:cs typeface="+mn-cs"/>
            </a:rPr>
            <a:t>00 €</a:t>
          </a:r>
          <a:endParaRPr lang="it-IT" sz="1600" kern="1200" dirty="0">
            <a:solidFill>
              <a:srgbClr val="000000"/>
            </a:solidFill>
            <a:latin typeface="Calibri"/>
            <a:ea typeface="+mn-ea"/>
            <a:cs typeface="+mn-cs"/>
          </a:endParaRPr>
        </a:p>
      </dsp:txBody>
      <dsp:txXfrm>
        <a:off x="5119898" y="2999515"/>
        <a:ext cx="1409799" cy="93986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119562-63CD-4A25-8034-257D46195873}">
      <dsp:nvSpPr>
        <dsp:cNvPr id="0" name=""/>
        <dsp:cNvSpPr/>
      </dsp:nvSpPr>
      <dsp:spPr>
        <a:xfrm>
          <a:off x="1703" y="1212976"/>
          <a:ext cx="3152005" cy="999361"/>
        </a:xfrm>
        <a:prstGeom prst="chevron">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lvl="0" algn="ctr" defTabSz="889000">
            <a:lnSpc>
              <a:spcPct val="90000"/>
            </a:lnSpc>
            <a:spcBef>
              <a:spcPct val="0"/>
            </a:spcBef>
            <a:spcAft>
              <a:spcPct val="35000"/>
            </a:spcAft>
          </a:pPr>
          <a:r>
            <a:rPr lang="it-IT" sz="2000" kern="1200" dirty="0"/>
            <a:t>Stazione di Posta Aldini</a:t>
          </a:r>
        </a:p>
      </dsp:txBody>
      <dsp:txXfrm>
        <a:off x="501384" y="1212976"/>
        <a:ext cx="2152644" cy="999361"/>
      </dsp:txXfrm>
    </dsp:sp>
    <dsp:sp modelId="{65BCD916-9205-493F-A5AE-7AFAE0ED98EF}">
      <dsp:nvSpPr>
        <dsp:cNvPr id="0" name=""/>
        <dsp:cNvSpPr/>
      </dsp:nvSpPr>
      <dsp:spPr>
        <a:xfrm>
          <a:off x="2785689" y="1242724"/>
          <a:ext cx="2349665" cy="93986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marL="0" lvl="0" indent="0" algn="ctr" defTabSz="711200">
            <a:lnSpc>
              <a:spcPct val="90000"/>
            </a:lnSpc>
            <a:spcBef>
              <a:spcPct val="0"/>
            </a:spcBef>
            <a:spcAft>
              <a:spcPct val="35000"/>
            </a:spcAft>
            <a:buNone/>
          </a:pPr>
          <a:r>
            <a:rPr lang="it-IT" sz="1600" kern="1200" dirty="0">
              <a:solidFill>
                <a:srgbClr val="000000">
                  <a:hueOff val="0"/>
                  <a:satOff val="0"/>
                  <a:lumOff val="0"/>
                  <a:alphaOff val="0"/>
                </a:srgbClr>
              </a:solidFill>
              <a:latin typeface="Calibri"/>
              <a:ea typeface="+mn-ea"/>
              <a:cs typeface="+mn-cs"/>
            </a:rPr>
            <a:t>Target di progetto: 1000 persone coinvolte</a:t>
          </a:r>
        </a:p>
      </dsp:txBody>
      <dsp:txXfrm>
        <a:off x="3255622" y="1242724"/>
        <a:ext cx="1409799" cy="939866"/>
      </dsp:txXfrm>
    </dsp:sp>
    <dsp:sp modelId="{5729CBC7-BEFE-4F90-9D90-B11E0FC5367A}">
      <dsp:nvSpPr>
        <dsp:cNvPr id="0" name=""/>
        <dsp:cNvSpPr/>
      </dsp:nvSpPr>
      <dsp:spPr>
        <a:xfrm>
          <a:off x="4806402" y="1242724"/>
          <a:ext cx="2349665" cy="939866"/>
        </a:xfrm>
        <a:prstGeom prst="chevron">
          <a:avLst/>
        </a:prstGeom>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12700" rIns="0" bIns="12700" numCol="1" spcCol="1270" anchor="ctr" anchorCtr="0">
          <a:noAutofit/>
        </a:bodyPr>
        <a:lstStyle/>
        <a:p>
          <a:pPr lvl="0" algn="ctr" defTabSz="711200">
            <a:lnSpc>
              <a:spcPct val="90000"/>
            </a:lnSpc>
            <a:spcBef>
              <a:spcPct val="0"/>
            </a:spcBef>
            <a:spcAft>
              <a:spcPct val="35000"/>
            </a:spcAft>
          </a:pPr>
          <a:r>
            <a:rPr lang="it-IT" sz="1600" kern="1200" dirty="0">
              <a:solidFill>
                <a:schemeClr val="tx1"/>
              </a:solidFill>
              <a:latin typeface="+mj-lt"/>
              <a:ea typeface="+mn-ea"/>
              <a:cs typeface="+mn-cs"/>
            </a:rPr>
            <a:t>Finanziamento</a:t>
          </a:r>
          <a:r>
            <a:rPr lang="it-IT" sz="1600" kern="1200" dirty="0">
              <a:solidFill>
                <a:schemeClr val="tx1"/>
              </a:solidFill>
              <a:latin typeface="+mj-lt"/>
            </a:rPr>
            <a:t>: 1.090.000</a:t>
          </a:r>
          <a:r>
            <a:rPr lang="it-IT" sz="1600" kern="1200" dirty="0">
              <a:solidFill>
                <a:schemeClr val="tx1"/>
              </a:solidFill>
              <a:latin typeface="+mj-lt"/>
              <a:ea typeface="+mn-ea"/>
              <a:cs typeface="+mn-cs"/>
            </a:rPr>
            <a:t> €</a:t>
          </a:r>
        </a:p>
      </dsp:txBody>
      <dsp:txXfrm>
        <a:off x="5276335" y="1242724"/>
        <a:ext cx="1409799" cy="939866"/>
      </dsp:txXfrm>
    </dsp:sp>
    <dsp:sp modelId="{4B3FC082-D9AC-4E2C-99D1-15EF336FED9F}">
      <dsp:nvSpPr>
        <dsp:cNvPr id="0" name=""/>
        <dsp:cNvSpPr/>
      </dsp:nvSpPr>
      <dsp:spPr>
        <a:xfrm>
          <a:off x="1703" y="2370869"/>
          <a:ext cx="3169642" cy="1019313"/>
        </a:xfrm>
        <a:prstGeom prst="chevron">
          <a:avLst/>
        </a:prstGeom>
        <a:solidFill>
          <a:schemeClr val="accent1">
            <a:shade val="80000"/>
            <a:hueOff val="-274620"/>
            <a:satOff val="-94572"/>
            <a:lumOff val="4719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lvl="0" algn="ctr" defTabSz="889000">
            <a:lnSpc>
              <a:spcPct val="90000"/>
            </a:lnSpc>
            <a:spcBef>
              <a:spcPct val="0"/>
            </a:spcBef>
            <a:spcAft>
              <a:spcPct val="35000"/>
            </a:spcAft>
          </a:pPr>
          <a:r>
            <a:rPr lang="it-IT" sz="2000" kern="1200" dirty="0"/>
            <a:t>Stazione di Posta Barabino</a:t>
          </a:r>
        </a:p>
      </dsp:txBody>
      <dsp:txXfrm>
        <a:off x="511360" y="2370869"/>
        <a:ext cx="2150329" cy="1019313"/>
      </dsp:txXfrm>
    </dsp:sp>
    <dsp:sp modelId="{28C1EF46-8269-472B-A801-0CFFDC2A8ED1}">
      <dsp:nvSpPr>
        <dsp:cNvPr id="0" name=""/>
        <dsp:cNvSpPr/>
      </dsp:nvSpPr>
      <dsp:spPr>
        <a:xfrm>
          <a:off x="2803326" y="2410593"/>
          <a:ext cx="2349665" cy="939866"/>
        </a:xfrm>
        <a:prstGeom prst="chevron">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it-IT" sz="1600" kern="1200" dirty="0">
              <a:solidFill>
                <a:srgbClr val="000000">
                  <a:hueOff val="0"/>
                  <a:satOff val="0"/>
                  <a:lumOff val="0"/>
                  <a:alphaOff val="0"/>
                </a:srgbClr>
              </a:solidFill>
              <a:latin typeface="Calibri"/>
              <a:ea typeface="+mn-ea"/>
              <a:cs typeface="+mn-cs"/>
            </a:rPr>
            <a:t>Target di progetto: 800 persone coinvolte</a:t>
          </a:r>
          <a:endParaRPr lang="it-IT" sz="1600" kern="1200" dirty="0"/>
        </a:p>
      </dsp:txBody>
      <dsp:txXfrm>
        <a:off x="3273259" y="2410593"/>
        <a:ext cx="1409799" cy="939866"/>
      </dsp:txXfrm>
    </dsp:sp>
    <dsp:sp modelId="{CDCB483C-B42C-4EEA-BCB8-CA031248BA54}">
      <dsp:nvSpPr>
        <dsp:cNvPr id="0" name=""/>
        <dsp:cNvSpPr/>
      </dsp:nvSpPr>
      <dsp:spPr>
        <a:xfrm>
          <a:off x="4824038" y="2410593"/>
          <a:ext cx="2349665" cy="939866"/>
        </a:xfrm>
        <a:prstGeom prst="chevron">
          <a:avLst/>
        </a:prstGeom>
        <a:solidFill>
          <a:srgbClr val="004C45">
            <a:alpha val="90000"/>
            <a:tint val="40000"/>
            <a:hueOff val="0"/>
            <a:satOff val="0"/>
            <a:lumOff val="0"/>
            <a:alphaOff val="0"/>
          </a:srgbClr>
        </a:solidFill>
        <a:ln w="25400" cap="flat" cmpd="sng" algn="ctr">
          <a:solidFill>
            <a:srgbClr val="004C45">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12700" rIns="0" bIns="12700" numCol="1" spcCol="1270" anchor="ctr" anchorCtr="0">
          <a:noAutofit/>
        </a:bodyPr>
        <a:lstStyle/>
        <a:p>
          <a:pPr marL="0" lvl="0" indent="0" algn="ctr" defTabSz="711200">
            <a:lnSpc>
              <a:spcPct val="90000"/>
            </a:lnSpc>
            <a:spcBef>
              <a:spcPct val="0"/>
            </a:spcBef>
            <a:spcAft>
              <a:spcPct val="35000"/>
            </a:spcAft>
            <a:buNone/>
          </a:pPr>
          <a:r>
            <a:rPr lang="it-IT" sz="1600" kern="1200" dirty="0">
              <a:solidFill>
                <a:srgbClr val="000000"/>
              </a:solidFill>
              <a:latin typeface="Calibri"/>
              <a:ea typeface="+mn-ea"/>
              <a:cs typeface="+mn-cs"/>
            </a:rPr>
            <a:t>Finanziamento: 1.090.000 €</a:t>
          </a:r>
        </a:p>
      </dsp:txBody>
      <dsp:txXfrm>
        <a:off x="5293971" y="2410593"/>
        <a:ext cx="1409799" cy="939866"/>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A93228-2492-4053-B6C0-14A60A54C582}" type="datetimeFigureOut">
              <a:rPr lang="it-IT" smtClean="0"/>
              <a:t>16/04/2024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848784-75AA-4F34-AEA5-6C3C7E76A0ED}" type="slidenum">
              <a:rPr lang="it-IT" smtClean="0"/>
              <a:t>‹N›</a:t>
            </a:fld>
            <a:endParaRPr lang="it-IT"/>
          </a:p>
        </p:txBody>
      </p:sp>
    </p:spTree>
    <p:extLst>
      <p:ext uri="{BB962C8B-B14F-4D97-AF65-F5344CB8AC3E}">
        <p14:creationId xmlns:p14="http://schemas.microsoft.com/office/powerpoint/2010/main" val="1484915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1:notes"/>
          <p:cNvSpPr>
            <a:spLocks noGrp="1" noRot="1" noChangeAspect="1"/>
          </p:cNvSpPr>
          <p:nvPr>
            <p:ph type="sldImg" idx="2"/>
          </p:nvPr>
        </p:nvSpPr>
        <p:spPr>
          <a:xfrm>
            <a:off x="139700" y="1347788"/>
            <a:ext cx="6459538" cy="36337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3" name="Google Shape;113;p1:notes"/>
          <p:cNvSpPr txBox="1">
            <a:spLocks noGrp="1"/>
          </p:cNvSpPr>
          <p:nvPr>
            <p:ph type="body" idx="1"/>
          </p:nvPr>
        </p:nvSpPr>
        <p:spPr>
          <a:xfrm>
            <a:off x="679768" y="4715153"/>
            <a:ext cx="5438140" cy="446698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4" name="Google Shape;114;p1:notes"/>
          <p:cNvSpPr txBox="1">
            <a:spLocks noGrp="1"/>
          </p:cNvSpPr>
          <p:nvPr>
            <p:ph type="sldNum" idx="12"/>
          </p:nvPr>
        </p:nvSpPr>
        <p:spPr>
          <a:xfrm>
            <a:off x="3850443" y="9428583"/>
            <a:ext cx="2945659" cy="496332"/>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it-IT"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1</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US" dirty="0"/>
          </a:p>
        </p:txBody>
      </p:sp>
      <p:sp>
        <p:nvSpPr>
          <p:cNvPr id="4" name="Segnaposto numero diapositiva 3"/>
          <p:cNvSpPr>
            <a:spLocks noGrp="1"/>
          </p:cNvSpPr>
          <p:nvPr>
            <p:ph type="sldNum" sz="quarter" idx="5"/>
          </p:nvPr>
        </p:nvSpPr>
        <p:spPr/>
        <p:txBody>
          <a:bodyPr/>
          <a:lstStyle/>
          <a:p>
            <a:fld id="{7C9C12D2-B33A-40EF-84E4-FFF9E7E2DCB6}" type="slidenum">
              <a:rPr lang="it-IT" smtClean="0"/>
              <a:t>11</a:t>
            </a:fld>
            <a:endParaRPr lang="it-IT"/>
          </a:p>
        </p:txBody>
      </p:sp>
    </p:spTree>
    <p:extLst>
      <p:ext uri="{BB962C8B-B14F-4D97-AF65-F5344CB8AC3E}">
        <p14:creationId xmlns:p14="http://schemas.microsoft.com/office/powerpoint/2010/main" val="40708519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US" dirty="0"/>
          </a:p>
        </p:txBody>
      </p:sp>
      <p:sp>
        <p:nvSpPr>
          <p:cNvPr id="4" name="Segnaposto numero diapositiva 3"/>
          <p:cNvSpPr>
            <a:spLocks noGrp="1"/>
          </p:cNvSpPr>
          <p:nvPr>
            <p:ph type="sldNum" sz="quarter" idx="5"/>
          </p:nvPr>
        </p:nvSpPr>
        <p:spPr/>
        <p:txBody>
          <a:bodyPr/>
          <a:lstStyle/>
          <a:p>
            <a:fld id="{7C9C12D2-B33A-40EF-84E4-FFF9E7E2DCB6}" type="slidenum">
              <a:rPr lang="it-IT" smtClean="0"/>
              <a:t>12</a:t>
            </a:fld>
            <a:endParaRPr lang="it-IT"/>
          </a:p>
        </p:txBody>
      </p:sp>
    </p:spTree>
    <p:extLst>
      <p:ext uri="{BB962C8B-B14F-4D97-AF65-F5344CB8AC3E}">
        <p14:creationId xmlns:p14="http://schemas.microsoft.com/office/powerpoint/2010/main" val="19780961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US" dirty="0"/>
          </a:p>
        </p:txBody>
      </p:sp>
      <p:sp>
        <p:nvSpPr>
          <p:cNvPr id="4" name="Segnaposto numero diapositiva 3"/>
          <p:cNvSpPr>
            <a:spLocks noGrp="1"/>
          </p:cNvSpPr>
          <p:nvPr>
            <p:ph type="sldNum" sz="quarter" idx="5"/>
          </p:nvPr>
        </p:nvSpPr>
        <p:spPr/>
        <p:txBody>
          <a:bodyPr/>
          <a:lstStyle/>
          <a:p>
            <a:fld id="{7C9C12D2-B33A-40EF-84E4-FFF9E7E2DCB6}" type="slidenum">
              <a:rPr lang="it-IT" smtClean="0"/>
              <a:t>13</a:t>
            </a:fld>
            <a:endParaRPr lang="it-IT"/>
          </a:p>
        </p:txBody>
      </p:sp>
    </p:spTree>
    <p:extLst>
      <p:ext uri="{BB962C8B-B14F-4D97-AF65-F5344CB8AC3E}">
        <p14:creationId xmlns:p14="http://schemas.microsoft.com/office/powerpoint/2010/main" val="3183744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7" name="Google Shape;107;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Clr>
                <a:srgbClr val="000000"/>
              </a:buClr>
              <a:buSzPts val="1400"/>
              <a:buFont typeface="Arial"/>
              <a:buNone/>
            </a:pPr>
            <a:endParaRPr lang="it-IT"/>
          </a:p>
        </p:txBody>
      </p:sp>
      <p:sp>
        <p:nvSpPr>
          <p:cNvPr id="108" name="Google Shape;108;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fld id="{00000000-1234-1234-1234-123412341234}" type="slidenum">
              <a:rPr kumimoji="0" lang="it-IT" sz="1200" b="0" i="0" u="none" strike="noStrike" kern="0" cap="none" spc="0" normalizeH="0" baseline="0" noProof="0">
                <a:ln>
                  <a:noFill/>
                </a:ln>
                <a:solidFill>
                  <a:srgbClr val="000000"/>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t>3</a:t>
            </a:fld>
            <a:endParaRPr kumimoji="0"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12119904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F9848784-75AA-4F34-AEA5-6C3C7E76A0ED}" type="slidenum">
              <a:rPr lang="it-IT" smtClean="0"/>
              <a:t>4</a:t>
            </a:fld>
            <a:endParaRPr lang="it-IT"/>
          </a:p>
        </p:txBody>
      </p:sp>
    </p:spTree>
    <p:extLst>
      <p:ext uri="{BB962C8B-B14F-4D97-AF65-F5344CB8AC3E}">
        <p14:creationId xmlns:p14="http://schemas.microsoft.com/office/powerpoint/2010/main" val="8137541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F9848784-75AA-4F34-AEA5-6C3C7E76A0ED}" type="slidenum">
              <a:rPr lang="it-IT" smtClean="0"/>
              <a:t>5</a:t>
            </a:fld>
            <a:endParaRPr lang="it-IT"/>
          </a:p>
        </p:txBody>
      </p:sp>
    </p:spTree>
    <p:extLst>
      <p:ext uri="{BB962C8B-B14F-4D97-AF65-F5344CB8AC3E}">
        <p14:creationId xmlns:p14="http://schemas.microsoft.com/office/powerpoint/2010/main" val="3403213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F9848784-75AA-4F34-AEA5-6C3C7E76A0ED}" type="slidenum">
              <a:rPr lang="it-IT" smtClean="0"/>
              <a:t>6</a:t>
            </a:fld>
            <a:endParaRPr lang="it-IT"/>
          </a:p>
        </p:txBody>
      </p:sp>
    </p:spTree>
    <p:extLst>
      <p:ext uri="{BB962C8B-B14F-4D97-AF65-F5344CB8AC3E}">
        <p14:creationId xmlns:p14="http://schemas.microsoft.com/office/powerpoint/2010/main" val="7012978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F9848784-75AA-4F34-AEA5-6C3C7E76A0ED}" type="slidenum">
              <a:rPr lang="it-IT" smtClean="0"/>
              <a:t>7</a:t>
            </a:fld>
            <a:endParaRPr lang="it-IT"/>
          </a:p>
        </p:txBody>
      </p:sp>
    </p:spTree>
    <p:extLst>
      <p:ext uri="{BB962C8B-B14F-4D97-AF65-F5344CB8AC3E}">
        <p14:creationId xmlns:p14="http://schemas.microsoft.com/office/powerpoint/2010/main" val="17691235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F9848784-75AA-4F34-AEA5-6C3C7E76A0ED}" type="slidenum">
              <a:rPr lang="it-IT" smtClean="0"/>
              <a:t>8</a:t>
            </a:fld>
            <a:endParaRPr lang="it-IT"/>
          </a:p>
        </p:txBody>
      </p:sp>
    </p:spTree>
    <p:extLst>
      <p:ext uri="{BB962C8B-B14F-4D97-AF65-F5344CB8AC3E}">
        <p14:creationId xmlns:p14="http://schemas.microsoft.com/office/powerpoint/2010/main" val="11422487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F9848784-75AA-4F34-AEA5-6C3C7E76A0ED}" type="slidenum">
              <a:rPr lang="it-IT" smtClean="0"/>
              <a:t>9</a:t>
            </a:fld>
            <a:endParaRPr lang="it-IT"/>
          </a:p>
        </p:txBody>
      </p:sp>
    </p:spTree>
    <p:extLst>
      <p:ext uri="{BB962C8B-B14F-4D97-AF65-F5344CB8AC3E}">
        <p14:creationId xmlns:p14="http://schemas.microsoft.com/office/powerpoint/2010/main" val="21188663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US" dirty="0"/>
          </a:p>
        </p:txBody>
      </p:sp>
      <p:sp>
        <p:nvSpPr>
          <p:cNvPr id="4" name="Segnaposto numero diapositiva 3"/>
          <p:cNvSpPr>
            <a:spLocks noGrp="1"/>
          </p:cNvSpPr>
          <p:nvPr>
            <p:ph type="sldNum" sz="quarter" idx="5"/>
          </p:nvPr>
        </p:nvSpPr>
        <p:spPr/>
        <p:txBody>
          <a:bodyPr/>
          <a:lstStyle/>
          <a:p>
            <a:fld id="{7C9C12D2-B33A-40EF-84E4-FFF9E7E2DCB6}" type="slidenum">
              <a:rPr lang="it-IT" smtClean="0"/>
              <a:t>10</a:t>
            </a:fld>
            <a:endParaRPr lang="it-IT"/>
          </a:p>
        </p:txBody>
      </p:sp>
    </p:spTree>
    <p:extLst>
      <p:ext uri="{BB962C8B-B14F-4D97-AF65-F5344CB8AC3E}">
        <p14:creationId xmlns:p14="http://schemas.microsoft.com/office/powerpoint/2010/main" val="2960830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Master" Target="../slideMasters/slideMaster2.xml"/><Relationship Id="rId1" Type="http://schemas.openxmlformats.org/officeDocument/2006/relationships/tags" Target="../tags/tag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Master" Target="../slideMasters/slideMaster2.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Master" Target="../slideMasters/slideMaster2.xml"/><Relationship Id="rId1" Type="http://schemas.openxmlformats.org/officeDocument/2006/relationships/tags" Target="../tags/tag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4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155" indent="0" algn="ctr">
              <a:buNone/>
              <a:defRPr>
                <a:solidFill>
                  <a:schemeClr val="tx1">
                    <a:tint val="75000"/>
                  </a:schemeClr>
                </a:solidFill>
              </a:defRPr>
            </a:lvl2pPr>
            <a:lvl3pPr marL="914309" indent="0" algn="ctr">
              <a:buNone/>
              <a:defRPr>
                <a:solidFill>
                  <a:schemeClr val="tx1">
                    <a:tint val="75000"/>
                  </a:schemeClr>
                </a:solidFill>
              </a:defRPr>
            </a:lvl3pPr>
            <a:lvl4pPr marL="1371464" indent="0" algn="ctr">
              <a:buNone/>
              <a:defRPr>
                <a:solidFill>
                  <a:schemeClr val="tx1">
                    <a:tint val="75000"/>
                  </a:schemeClr>
                </a:solidFill>
              </a:defRPr>
            </a:lvl4pPr>
            <a:lvl5pPr marL="1828618" indent="0" algn="ctr">
              <a:buNone/>
              <a:defRPr>
                <a:solidFill>
                  <a:schemeClr val="tx1">
                    <a:tint val="75000"/>
                  </a:schemeClr>
                </a:solidFill>
              </a:defRPr>
            </a:lvl5pPr>
            <a:lvl6pPr marL="2285771" indent="0" algn="ctr">
              <a:buNone/>
              <a:defRPr>
                <a:solidFill>
                  <a:schemeClr val="tx1">
                    <a:tint val="75000"/>
                  </a:schemeClr>
                </a:solidFill>
              </a:defRPr>
            </a:lvl6pPr>
            <a:lvl7pPr marL="2742926" indent="0" algn="ctr">
              <a:buNone/>
              <a:defRPr>
                <a:solidFill>
                  <a:schemeClr val="tx1">
                    <a:tint val="75000"/>
                  </a:schemeClr>
                </a:solidFill>
              </a:defRPr>
            </a:lvl7pPr>
            <a:lvl8pPr marL="3200080" indent="0" algn="ctr">
              <a:buNone/>
              <a:defRPr>
                <a:solidFill>
                  <a:schemeClr val="tx1">
                    <a:tint val="75000"/>
                  </a:schemeClr>
                </a:solidFill>
              </a:defRPr>
            </a:lvl8pPr>
            <a:lvl9pPr marL="365723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4176482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1392136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3"/>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53"/>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24475436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Arup Blank Slide">
  <p:cSld name="Arup Blank Slide">
    <p:spTree>
      <p:nvGrpSpPr>
        <p:cNvPr id="1" name="Shape 17"/>
        <p:cNvGrpSpPr/>
        <p:nvPr/>
      </p:nvGrpSpPr>
      <p:grpSpPr>
        <a:xfrm>
          <a:off x="0" y="0"/>
          <a:ext cx="0" cy="0"/>
          <a:chOff x="0" y="0"/>
          <a:chExt cx="0" cy="0"/>
        </a:xfrm>
      </p:grpSpPr>
    </p:spTree>
    <p:extLst>
      <p:ext uri="{BB962C8B-B14F-4D97-AF65-F5344CB8AC3E}">
        <p14:creationId xmlns:p14="http://schemas.microsoft.com/office/powerpoint/2010/main" val="37308285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Diapositiva titolo">
    <p:spTree>
      <p:nvGrpSpPr>
        <p:cNvPr id="1" name=""/>
        <p:cNvGrpSpPr/>
        <p:nvPr/>
      </p:nvGrpSpPr>
      <p:grpSpPr>
        <a:xfrm>
          <a:off x="0" y="0"/>
          <a:ext cx="0" cy="0"/>
          <a:chOff x="0" y="0"/>
          <a:chExt cx="0" cy="0"/>
        </a:xfrm>
      </p:grpSpPr>
      <p:sp>
        <p:nvSpPr>
          <p:cNvPr id="10" name="Titolo 1">
            <a:extLst>
              <a:ext uri="{FF2B5EF4-FFF2-40B4-BE49-F238E27FC236}">
                <a16:creationId xmlns:a16="http://schemas.microsoft.com/office/drawing/2014/main" id="{843F6EDA-C372-6747-8EB0-AB6800F251A4}"/>
              </a:ext>
            </a:extLst>
          </p:cNvPr>
          <p:cNvSpPr>
            <a:spLocks noGrp="1"/>
          </p:cNvSpPr>
          <p:nvPr>
            <p:ph type="title" hasCustomPrompt="1"/>
          </p:nvPr>
        </p:nvSpPr>
        <p:spPr>
          <a:xfrm>
            <a:off x="433847" y="493808"/>
            <a:ext cx="11532865" cy="461665"/>
          </a:xfrm>
          <a:noFill/>
        </p:spPr>
        <p:txBody>
          <a:bodyPr wrap="square" lIns="0" rtlCol="0">
            <a:spAutoFit/>
          </a:bodyPr>
          <a:lstStyle>
            <a:lvl1pPr>
              <a:defRPr lang="it-IT" sz="2400" b="1" dirty="0">
                <a:solidFill>
                  <a:srgbClr val="0A2643"/>
                </a:solidFill>
                <a:latin typeface="Arial" panose="020B0604020202020204" pitchFamily="34" charset="0"/>
                <a:ea typeface="+mn-ea"/>
                <a:cs typeface="Arial" panose="020B0604020202020204" pitchFamily="34" charset="0"/>
              </a:defRPr>
            </a:lvl1pPr>
          </a:lstStyle>
          <a:p>
            <a:pPr marL="0" lvl="0" algn="just"/>
            <a:r>
              <a:rPr lang="it-IT"/>
              <a:t>FARE CLIC PER MODIFICARE LO STILE DEL TITOLO DELLO SCHEMA</a:t>
            </a:r>
          </a:p>
        </p:txBody>
      </p:sp>
      <p:sp>
        <p:nvSpPr>
          <p:cNvPr id="3" name="Segnaposto testo 2">
            <a:extLst>
              <a:ext uri="{FF2B5EF4-FFF2-40B4-BE49-F238E27FC236}">
                <a16:creationId xmlns:a16="http://schemas.microsoft.com/office/drawing/2014/main" id="{168416CD-683D-1B41-85C7-43BB3E681DAF}"/>
              </a:ext>
            </a:extLst>
          </p:cNvPr>
          <p:cNvSpPr>
            <a:spLocks noGrp="1"/>
          </p:cNvSpPr>
          <p:nvPr>
            <p:ph type="body" sz="quarter" idx="13" hasCustomPrompt="1"/>
          </p:nvPr>
        </p:nvSpPr>
        <p:spPr>
          <a:xfrm>
            <a:off x="433849" y="254522"/>
            <a:ext cx="8494999" cy="254044"/>
          </a:xfrm>
          <a:noFill/>
        </p:spPr>
        <p:txBody>
          <a:bodyPr wrap="square" lIns="0" rtlCol="0">
            <a:spAutoFit/>
          </a:bodyPr>
          <a:lstStyle>
            <a:lvl1pPr marL="0" indent="0">
              <a:buFont typeface="+mj-lt"/>
              <a:buNone/>
              <a:defRPr lang="it-IT" sz="1051" dirty="0" smtClean="0">
                <a:solidFill>
                  <a:schemeClr val="tx1">
                    <a:lumMod val="85000"/>
                    <a:lumOff val="15000"/>
                  </a:schemeClr>
                </a:solidFill>
                <a:latin typeface="Arial" panose="020B0604020202020204" pitchFamily="34" charset="0"/>
                <a:cs typeface="Arial" panose="020B0604020202020204" pitchFamily="34" charset="0"/>
              </a:defRPr>
            </a:lvl1pPr>
          </a:lstStyle>
          <a:p>
            <a:pPr marL="0" lvl="0" algn="just"/>
            <a:r>
              <a:rPr lang="it-IT"/>
              <a:t>FARE CLIC PER MODIFICARE GLI STILI DEL TESTO DELLO SCHEMA</a:t>
            </a:r>
          </a:p>
        </p:txBody>
      </p:sp>
      <p:sp>
        <p:nvSpPr>
          <p:cNvPr id="13" name="Footer Placeholder 83">
            <a:extLst>
              <a:ext uri="{FF2B5EF4-FFF2-40B4-BE49-F238E27FC236}">
                <a16:creationId xmlns:a16="http://schemas.microsoft.com/office/drawing/2014/main" id="{04D5A9D0-7D27-6043-94AF-A609E50211B4}"/>
              </a:ext>
            </a:extLst>
          </p:cNvPr>
          <p:cNvSpPr txBox="1"/>
          <p:nvPr userDrawn="1"/>
        </p:nvSpPr>
        <p:spPr>
          <a:xfrm>
            <a:off x="451476" y="6464982"/>
            <a:ext cx="4114801" cy="138499"/>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nchor="ctr">
            <a:spAutoFit/>
          </a:bodyPr>
          <a:lstStyle>
            <a:lvl1pPr>
              <a:defRPr sz="900">
                <a:solidFill>
                  <a:srgbClr val="FFFFFF"/>
                </a:solidFill>
                <a:latin typeface="Graphik"/>
                <a:ea typeface="Graphik"/>
                <a:cs typeface="Graphik"/>
                <a:sym typeface="Graphik"/>
              </a:defRPr>
            </a:lvl1pPr>
          </a:lstStyle>
          <a:p>
            <a:pPr marL="0" marR="0" lvl="0" indent="0" algn="l" defTabSz="914377" rtl="0" eaLnBrk="1" fontAlgn="auto" latinLnBrk="0" hangingPunct="0">
              <a:lnSpc>
                <a:spcPct val="100000"/>
              </a:lnSpc>
              <a:spcBef>
                <a:spcPts val="0"/>
              </a:spcBef>
              <a:spcAft>
                <a:spcPts val="0"/>
              </a:spcAft>
              <a:buClrTx/>
              <a:buSzTx/>
              <a:buFontTx/>
              <a:buNone/>
              <a:tabLst/>
              <a:defRPr/>
            </a:pPr>
            <a:r>
              <a:rPr kumimoji="0" sz="900" b="0" i="0" u="none" strike="noStrike" kern="0" cap="none" spc="0" normalizeH="0" baseline="0" noProof="0">
                <a:ln>
                  <a:noFill/>
                </a:ln>
                <a:solidFill>
                  <a:srgbClr val="000000">
                    <a:lumMod val="50000"/>
                    <a:lumOff val="50000"/>
                  </a:srgbClr>
                </a:solidFill>
                <a:effectLst/>
                <a:uLnTx/>
                <a:uFillTx/>
                <a:latin typeface="Arial" panose="020B0604020202020204" pitchFamily="34" charset="0"/>
                <a:cs typeface="Arial" panose="020B0604020202020204" pitchFamily="34" charset="0"/>
                <a:sym typeface="Graphik"/>
              </a:rPr>
              <a:t>Copyright © 2021 </a:t>
            </a:r>
            <a:r>
              <a:rPr kumimoji="0" lang="it-IT" sz="900" b="0" i="0" u="none" strike="noStrike" kern="0" cap="none" spc="0" normalizeH="0" baseline="0" noProof="0">
                <a:ln>
                  <a:noFill/>
                </a:ln>
                <a:solidFill>
                  <a:srgbClr val="000000">
                    <a:lumMod val="50000"/>
                    <a:lumOff val="50000"/>
                  </a:srgbClr>
                </a:solidFill>
                <a:effectLst/>
                <a:uLnTx/>
                <a:uFillTx/>
                <a:latin typeface="Arial" panose="020B0604020202020204" pitchFamily="34" charset="0"/>
                <a:cs typeface="Arial" panose="020B0604020202020204" pitchFamily="34" charset="0"/>
                <a:sym typeface="Graphik"/>
              </a:rPr>
              <a:t>Italia domani</a:t>
            </a:r>
            <a:r>
              <a:rPr kumimoji="0" sz="900" b="0" i="0" u="none" strike="noStrike" kern="0" cap="none" spc="0" normalizeH="0" baseline="0" noProof="0">
                <a:ln>
                  <a:noFill/>
                </a:ln>
                <a:solidFill>
                  <a:srgbClr val="000000">
                    <a:lumMod val="50000"/>
                    <a:lumOff val="50000"/>
                  </a:srgbClr>
                </a:solidFill>
                <a:effectLst/>
                <a:uLnTx/>
                <a:uFillTx/>
                <a:latin typeface="Arial" panose="020B0604020202020204" pitchFamily="34" charset="0"/>
                <a:cs typeface="Arial" panose="020B0604020202020204" pitchFamily="34" charset="0"/>
                <a:sym typeface="Graphik"/>
              </a:rPr>
              <a:t>  All rights reserved.</a:t>
            </a:r>
          </a:p>
        </p:txBody>
      </p:sp>
    </p:spTree>
    <p:extLst>
      <p:ext uri="{BB962C8B-B14F-4D97-AF65-F5344CB8AC3E}">
        <p14:creationId xmlns:p14="http://schemas.microsoft.com/office/powerpoint/2010/main" val="23462861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4_Intro capitolo _ no occhiello">
  <p:cSld name="4_Intro capitolo _ no occhiello">
    <p:spTree>
      <p:nvGrpSpPr>
        <p:cNvPr id="1" name="Shape 24"/>
        <p:cNvGrpSpPr/>
        <p:nvPr/>
      </p:nvGrpSpPr>
      <p:grpSpPr>
        <a:xfrm>
          <a:off x="0" y="0"/>
          <a:ext cx="0" cy="0"/>
          <a:chOff x="0" y="0"/>
          <a:chExt cx="0" cy="0"/>
        </a:xfrm>
      </p:grpSpPr>
      <p:sp>
        <p:nvSpPr>
          <p:cNvPr id="25" name="Google Shape;25;p168"/>
          <p:cNvSpPr txBox="1"/>
          <p:nvPr/>
        </p:nvSpPr>
        <p:spPr>
          <a:xfrm>
            <a:off x="2406316" y="6485021"/>
            <a:ext cx="0" cy="0"/>
          </a:xfrm>
          <a:prstGeom prst="rect">
            <a:avLst/>
          </a:prstGeom>
          <a:noFill/>
          <a:ln>
            <a:noFill/>
          </a:ln>
        </p:spPr>
        <p:txBody>
          <a:bodyPr spcFirstLastPara="1" wrap="square" lIns="91425" tIns="45700" rIns="91425" bIns="45700" anchor="ctr" anchorCtr="0">
            <a:normAutofit fontScale="25000" lnSpcReduction="20000"/>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6" name="Google Shape;26;p168"/>
          <p:cNvSpPr txBox="1"/>
          <p:nvPr/>
        </p:nvSpPr>
        <p:spPr>
          <a:xfrm>
            <a:off x="2060295" y="6435524"/>
            <a:ext cx="0" cy="0"/>
          </a:xfrm>
          <a:prstGeom prst="rect">
            <a:avLst/>
          </a:prstGeom>
          <a:noFill/>
          <a:ln>
            <a:noFill/>
          </a:ln>
        </p:spPr>
        <p:txBody>
          <a:bodyPr spcFirstLastPara="1" wrap="square" lIns="91425" tIns="45700" rIns="91425" bIns="45700" anchor="ctr" anchorCtr="0">
            <a:normAutofit fontScale="25000" lnSpcReduction="20000"/>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27" name="Google Shape;27;p168"/>
          <p:cNvSpPr txBox="1">
            <a:spLocks noGrp="1"/>
          </p:cNvSpPr>
          <p:nvPr>
            <p:ph type="body" idx="1"/>
          </p:nvPr>
        </p:nvSpPr>
        <p:spPr>
          <a:xfrm>
            <a:off x="371476" y="188640"/>
            <a:ext cx="11485563" cy="792088"/>
          </a:xfrm>
          <a:prstGeom prst="rect">
            <a:avLst/>
          </a:prstGeom>
          <a:noFill/>
          <a:ln>
            <a:noFill/>
          </a:ln>
        </p:spPr>
        <p:txBody>
          <a:bodyPr spcFirstLastPara="1" wrap="square" lIns="91425" tIns="45700" rIns="91425" bIns="45700" anchor="t" anchorCtr="0">
            <a:normAutofit/>
          </a:bodyPr>
          <a:lstStyle>
            <a:lvl1pPr marL="457189" lvl="0" indent="-406390" algn="l">
              <a:lnSpc>
                <a:spcPct val="90000"/>
              </a:lnSpc>
              <a:spcBef>
                <a:spcPts val="1000"/>
              </a:spcBef>
              <a:spcAft>
                <a:spcPts val="0"/>
              </a:spcAft>
              <a:buSzPts val="2800"/>
              <a:buChar char="•"/>
              <a:defRPr sz="3500" b="1" i="0" cap="none">
                <a:solidFill>
                  <a:srgbClr val="010B28"/>
                </a:solidFill>
                <a:latin typeface="Titillium Web"/>
                <a:ea typeface="Titillium Web"/>
                <a:cs typeface="Titillium Web"/>
                <a:sym typeface="Titillium Web"/>
              </a:defRPr>
            </a:lvl1pPr>
            <a:lvl2pPr marL="914377" lvl="1" indent="-380990" algn="l">
              <a:lnSpc>
                <a:spcPct val="90000"/>
              </a:lnSpc>
              <a:spcBef>
                <a:spcPts val="500"/>
              </a:spcBef>
              <a:spcAft>
                <a:spcPts val="0"/>
              </a:spcAft>
              <a:buSzPts val="2400"/>
              <a:buChar char="•"/>
              <a:defRPr sz="4000" b="1" i="0" cap="none">
                <a:solidFill>
                  <a:srgbClr val="010B28"/>
                </a:solidFill>
                <a:latin typeface="Montserrat"/>
                <a:ea typeface="Montserrat"/>
                <a:cs typeface="Montserrat"/>
                <a:sym typeface="Montserrat"/>
              </a:defRPr>
            </a:lvl2pPr>
            <a:lvl3pPr marL="1371566" lvl="2" indent="-355591" algn="l">
              <a:lnSpc>
                <a:spcPct val="90000"/>
              </a:lnSpc>
              <a:spcBef>
                <a:spcPts val="500"/>
              </a:spcBef>
              <a:spcAft>
                <a:spcPts val="0"/>
              </a:spcAft>
              <a:buSzPts val="2000"/>
              <a:buChar char="•"/>
              <a:defRPr/>
            </a:lvl3pPr>
            <a:lvl4pPr marL="1828754" lvl="3" indent="-342891" algn="l">
              <a:lnSpc>
                <a:spcPct val="90000"/>
              </a:lnSpc>
              <a:spcBef>
                <a:spcPts val="500"/>
              </a:spcBef>
              <a:spcAft>
                <a:spcPts val="0"/>
              </a:spcAft>
              <a:buSzPts val="1800"/>
              <a:buChar char="•"/>
              <a:defRPr/>
            </a:lvl4pPr>
            <a:lvl5pPr marL="2285943" lvl="4" indent="-342891" algn="l">
              <a:lnSpc>
                <a:spcPct val="90000"/>
              </a:lnSpc>
              <a:spcBef>
                <a:spcPts val="500"/>
              </a:spcBef>
              <a:spcAft>
                <a:spcPts val="0"/>
              </a:spcAft>
              <a:buSzPts val="1800"/>
              <a:buChar char="•"/>
              <a:defRPr/>
            </a:lvl5pPr>
            <a:lvl6pPr marL="2743131" lvl="5" indent="-342891" algn="l">
              <a:lnSpc>
                <a:spcPct val="90000"/>
              </a:lnSpc>
              <a:spcBef>
                <a:spcPts val="500"/>
              </a:spcBef>
              <a:spcAft>
                <a:spcPts val="0"/>
              </a:spcAft>
              <a:buSzPts val="1800"/>
              <a:buChar char="•"/>
              <a:defRPr/>
            </a:lvl6pPr>
            <a:lvl7pPr marL="3200320" lvl="6" indent="-342891" algn="l">
              <a:lnSpc>
                <a:spcPct val="90000"/>
              </a:lnSpc>
              <a:spcBef>
                <a:spcPts val="500"/>
              </a:spcBef>
              <a:spcAft>
                <a:spcPts val="0"/>
              </a:spcAft>
              <a:buSzPts val="1800"/>
              <a:buChar char="•"/>
              <a:defRPr/>
            </a:lvl7pPr>
            <a:lvl8pPr marL="3657509" lvl="7" indent="-342891" algn="l">
              <a:lnSpc>
                <a:spcPct val="90000"/>
              </a:lnSpc>
              <a:spcBef>
                <a:spcPts val="500"/>
              </a:spcBef>
              <a:spcAft>
                <a:spcPts val="0"/>
              </a:spcAft>
              <a:buSzPts val="1800"/>
              <a:buChar char="•"/>
              <a:defRPr/>
            </a:lvl8pPr>
            <a:lvl9pPr marL="4114697" lvl="8" indent="-342891" algn="l">
              <a:lnSpc>
                <a:spcPct val="90000"/>
              </a:lnSpc>
              <a:spcBef>
                <a:spcPts val="500"/>
              </a:spcBef>
              <a:spcAft>
                <a:spcPts val="0"/>
              </a:spcAft>
              <a:buSzPts val="1800"/>
              <a:buChar char="•"/>
              <a:defRPr/>
            </a:lvl9pPr>
          </a:lstStyle>
          <a:p>
            <a:pPr lvl="0"/>
            <a:r>
              <a:rPr lang="it-IT"/>
              <a:t>Fare clic per modificare gli stili del testo dello schema</a:t>
            </a:r>
          </a:p>
        </p:txBody>
      </p:sp>
      <p:sp>
        <p:nvSpPr>
          <p:cNvPr id="28" name="Google Shape;28;p168"/>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68"/>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68"/>
          <p:cNvSpPr txBox="1">
            <a:spLocks noGrp="1"/>
          </p:cNvSpPr>
          <p:nvPr>
            <p:ph type="sldNum" idx="12"/>
          </p:nvPr>
        </p:nvSpPr>
        <p:spPr>
          <a:xfrm>
            <a:off x="9113440" y="6453338"/>
            <a:ext cx="2743200"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1200"/>
              <a:buNone/>
              <a:defRPr sz="1100" b="0" i="0" u="none" strike="noStrike" cap="none">
                <a:solidFill>
                  <a:srgbClr val="888888"/>
                </a:solidFill>
                <a:latin typeface="Titillium Web"/>
                <a:ea typeface="Titillium Web"/>
                <a:cs typeface="Titillium Web"/>
                <a:sym typeface="Titillium Web"/>
              </a:defRPr>
            </a:lvl1pPr>
            <a:lvl2pPr marL="0" lvl="1" indent="0" algn="r">
              <a:lnSpc>
                <a:spcPct val="100000"/>
              </a:lnSpc>
              <a:spcBef>
                <a:spcPts val="0"/>
              </a:spcBef>
              <a:spcAft>
                <a:spcPts val="0"/>
              </a:spcAft>
              <a:buSzPts val="1200"/>
              <a:buNone/>
              <a:defRPr sz="1100" b="0" i="0" u="none" strike="noStrike" cap="none">
                <a:solidFill>
                  <a:srgbClr val="888888"/>
                </a:solidFill>
                <a:latin typeface="Titillium Web"/>
                <a:ea typeface="Titillium Web"/>
                <a:cs typeface="Titillium Web"/>
                <a:sym typeface="Titillium Web"/>
              </a:defRPr>
            </a:lvl2pPr>
            <a:lvl3pPr marL="0" lvl="2" indent="0" algn="r">
              <a:lnSpc>
                <a:spcPct val="100000"/>
              </a:lnSpc>
              <a:spcBef>
                <a:spcPts val="0"/>
              </a:spcBef>
              <a:spcAft>
                <a:spcPts val="0"/>
              </a:spcAft>
              <a:buSzPts val="1200"/>
              <a:buNone/>
              <a:defRPr sz="1100" b="0" i="0" u="none" strike="noStrike" cap="none">
                <a:solidFill>
                  <a:srgbClr val="888888"/>
                </a:solidFill>
                <a:latin typeface="Titillium Web"/>
                <a:ea typeface="Titillium Web"/>
                <a:cs typeface="Titillium Web"/>
                <a:sym typeface="Titillium Web"/>
              </a:defRPr>
            </a:lvl3pPr>
            <a:lvl4pPr marL="0" lvl="3" indent="0" algn="r">
              <a:lnSpc>
                <a:spcPct val="100000"/>
              </a:lnSpc>
              <a:spcBef>
                <a:spcPts val="0"/>
              </a:spcBef>
              <a:spcAft>
                <a:spcPts val="0"/>
              </a:spcAft>
              <a:buSzPts val="1200"/>
              <a:buNone/>
              <a:defRPr sz="1100" b="0" i="0" u="none" strike="noStrike" cap="none">
                <a:solidFill>
                  <a:srgbClr val="888888"/>
                </a:solidFill>
                <a:latin typeface="Titillium Web"/>
                <a:ea typeface="Titillium Web"/>
                <a:cs typeface="Titillium Web"/>
                <a:sym typeface="Titillium Web"/>
              </a:defRPr>
            </a:lvl4pPr>
            <a:lvl5pPr marL="0" lvl="4" indent="0" algn="r">
              <a:lnSpc>
                <a:spcPct val="100000"/>
              </a:lnSpc>
              <a:spcBef>
                <a:spcPts val="0"/>
              </a:spcBef>
              <a:spcAft>
                <a:spcPts val="0"/>
              </a:spcAft>
              <a:buSzPts val="1200"/>
              <a:buNone/>
              <a:defRPr sz="1100" b="0" i="0" u="none" strike="noStrike" cap="none">
                <a:solidFill>
                  <a:srgbClr val="888888"/>
                </a:solidFill>
                <a:latin typeface="Titillium Web"/>
                <a:ea typeface="Titillium Web"/>
                <a:cs typeface="Titillium Web"/>
                <a:sym typeface="Titillium Web"/>
              </a:defRPr>
            </a:lvl5pPr>
            <a:lvl6pPr marL="0" lvl="5" indent="0" algn="r">
              <a:lnSpc>
                <a:spcPct val="100000"/>
              </a:lnSpc>
              <a:spcBef>
                <a:spcPts val="0"/>
              </a:spcBef>
              <a:spcAft>
                <a:spcPts val="0"/>
              </a:spcAft>
              <a:buSzPts val="1200"/>
              <a:buNone/>
              <a:defRPr sz="1100" b="0" i="0" u="none" strike="noStrike" cap="none">
                <a:solidFill>
                  <a:srgbClr val="888888"/>
                </a:solidFill>
                <a:latin typeface="Titillium Web"/>
                <a:ea typeface="Titillium Web"/>
                <a:cs typeface="Titillium Web"/>
                <a:sym typeface="Titillium Web"/>
              </a:defRPr>
            </a:lvl6pPr>
            <a:lvl7pPr marL="0" lvl="6" indent="0" algn="r">
              <a:lnSpc>
                <a:spcPct val="100000"/>
              </a:lnSpc>
              <a:spcBef>
                <a:spcPts val="0"/>
              </a:spcBef>
              <a:spcAft>
                <a:spcPts val="0"/>
              </a:spcAft>
              <a:buSzPts val="1200"/>
              <a:buNone/>
              <a:defRPr sz="1100" b="0" i="0" u="none" strike="noStrike" cap="none">
                <a:solidFill>
                  <a:srgbClr val="888888"/>
                </a:solidFill>
                <a:latin typeface="Titillium Web"/>
                <a:ea typeface="Titillium Web"/>
                <a:cs typeface="Titillium Web"/>
                <a:sym typeface="Titillium Web"/>
              </a:defRPr>
            </a:lvl7pPr>
            <a:lvl8pPr marL="0" lvl="7" indent="0" algn="r">
              <a:lnSpc>
                <a:spcPct val="100000"/>
              </a:lnSpc>
              <a:spcBef>
                <a:spcPts val="0"/>
              </a:spcBef>
              <a:spcAft>
                <a:spcPts val="0"/>
              </a:spcAft>
              <a:buSzPts val="1200"/>
              <a:buNone/>
              <a:defRPr sz="1100" b="0" i="0" u="none" strike="noStrike" cap="none">
                <a:solidFill>
                  <a:srgbClr val="888888"/>
                </a:solidFill>
                <a:latin typeface="Titillium Web"/>
                <a:ea typeface="Titillium Web"/>
                <a:cs typeface="Titillium Web"/>
                <a:sym typeface="Titillium Web"/>
              </a:defRPr>
            </a:lvl8pPr>
            <a:lvl9pPr marL="0" lvl="8" indent="0" algn="r">
              <a:lnSpc>
                <a:spcPct val="100000"/>
              </a:lnSpc>
              <a:spcBef>
                <a:spcPts val="0"/>
              </a:spcBef>
              <a:spcAft>
                <a:spcPts val="0"/>
              </a:spcAft>
              <a:buSzPts val="1200"/>
              <a:buNone/>
              <a:defRPr sz="1100" b="0" i="0" u="none" strike="noStrike" cap="none">
                <a:solidFill>
                  <a:srgbClr val="888888"/>
                </a:solidFill>
                <a:latin typeface="Titillium Web"/>
                <a:ea typeface="Titillium Web"/>
                <a:cs typeface="Titillium Web"/>
                <a:sym typeface="Titillium Web"/>
              </a:defRPr>
            </a:lvl9pPr>
          </a:lstStyle>
          <a:p>
            <a:fld id="{00000000-1234-1234-1234-123412341234}" type="slidenum">
              <a:rPr lang="it-IT" smtClean="0"/>
              <a:pPr/>
              <a:t>‹N›</a:t>
            </a:fld>
            <a:endParaRPr lang="it-IT"/>
          </a:p>
        </p:txBody>
      </p:sp>
    </p:spTree>
    <p:extLst>
      <p:ext uri="{BB962C8B-B14F-4D97-AF65-F5344CB8AC3E}">
        <p14:creationId xmlns:p14="http://schemas.microsoft.com/office/powerpoint/2010/main" val="33988278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1_Intro capitolo _ no occhiello">
  <p:cSld name="1_Intro capitolo _ no occhiello">
    <p:spTree>
      <p:nvGrpSpPr>
        <p:cNvPr id="1" name="Shape 18"/>
        <p:cNvGrpSpPr/>
        <p:nvPr/>
      </p:nvGrpSpPr>
      <p:grpSpPr>
        <a:xfrm>
          <a:off x="0" y="0"/>
          <a:ext cx="0" cy="0"/>
          <a:chOff x="0" y="0"/>
          <a:chExt cx="0" cy="0"/>
        </a:xfrm>
      </p:grpSpPr>
      <p:sp>
        <p:nvSpPr>
          <p:cNvPr id="19" name="Google Shape;19;p32"/>
          <p:cNvSpPr txBox="1"/>
          <p:nvPr/>
        </p:nvSpPr>
        <p:spPr>
          <a:xfrm>
            <a:off x="2406316" y="6485021"/>
            <a:ext cx="0" cy="0"/>
          </a:xfrm>
          <a:prstGeom prst="rect">
            <a:avLst/>
          </a:prstGeom>
          <a:noFill/>
          <a:ln>
            <a:noFill/>
          </a:ln>
        </p:spPr>
        <p:txBody>
          <a:bodyPr spcFirstLastPara="1" wrap="square" lIns="91425" tIns="45700" rIns="91425" bIns="45700" anchor="ctr" anchorCtr="0">
            <a:normAutofit fontScale="25000" lnSpcReduction="20000"/>
          </a:bodyPr>
          <a:lstStyle/>
          <a:p>
            <a:pPr marL="0" marR="0" lvl="0" indent="0" algn="l" rtl="0">
              <a:lnSpc>
                <a:spcPct val="80000"/>
              </a:lnSpc>
              <a:spcBef>
                <a:spcPts val="0"/>
              </a:spcBef>
              <a:spcAft>
                <a:spcPts val="0"/>
              </a:spcAft>
              <a:buNone/>
            </a:pPr>
            <a:endParaRPr sz="451">
              <a:solidFill>
                <a:schemeClr val="dk1"/>
              </a:solidFill>
              <a:latin typeface="Calibri"/>
              <a:ea typeface="Calibri"/>
              <a:cs typeface="Calibri"/>
              <a:sym typeface="Calibri"/>
            </a:endParaRPr>
          </a:p>
        </p:txBody>
      </p:sp>
      <p:sp>
        <p:nvSpPr>
          <p:cNvPr id="20" name="Google Shape;20;p32"/>
          <p:cNvSpPr txBox="1"/>
          <p:nvPr/>
        </p:nvSpPr>
        <p:spPr>
          <a:xfrm>
            <a:off x="2060295" y="6435524"/>
            <a:ext cx="0" cy="0"/>
          </a:xfrm>
          <a:prstGeom prst="rect">
            <a:avLst/>
          </a:prstGeom>
          <a:noFill/>
          <a:ln>
            <a:noFill/>
          </a:ln>
        </p:spPr>
        <p:txBody>
          <a:bodyPr spcFirstLastPara="1" wrap="square" lIns="91425" tIns="45700" rIns="91425" bIns="45700" anchor="ctr" anchorCtr="0">
            <a:normAutofit fontScale="25000" lnSpcReduction="20000"/>
          </a:bodyPr>
          <a:lstStyle/>
          <a:p>
            <a:pPr marL="0" marR="0" lvl="0" indent="0" algn="l" rtl="0">
              <a:lnSpc>
                <a:spcPct val="80000"/>
              </a:lnSpc>
              <a:spcBef>
                <a:spcPts val="0"/>
              </a:spcBef>
              <a:spcAft>
                <a:spcPts val="0"/>
              </a:spcAft>
              <a:buNone/>
            </a:pPr>
            <a:endParaRPr sz="451">
              <a:solidFill>
                <a:schemeClr val="dk1"/>
              </a:solidFill>
              <a:latin typeface="Calibri"/>
              <a:ea typeface="Calibri"/>
              <a:cs typeface="Calibri"/>
              <a:sym typeface="Calibri"/>
            </a:endParaRPr>
          </a:p>
        </p:txBody>
      </p:sp>
      <p:sp>
        <p:nvSpPr>
          <p:cNvPr id="21" name="Google Shape;21;p32"/>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2"/>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32"/>
          <p:cNvSpPr txBox="1">
            <a:spLocks noGrp="1"/>
          </p:cNvSpPr>
          <p:nvPr>
            <p:ph type="sldNum" idx="12"/>
          </p:nvPr>
        </p:nvSpPr>
        <p:spPr>
          <a:xfrm>
            <a:off x="9113440" y="6453338"/>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100">
                <a:solidFill>
                  <a:srgbClr val="888888"/>
                </a:solidFill>
                <a:latin typeface="Titillium Web"/>
                <a:ea typeface="Titillium Web"/>
                <a:cs typeface="Titillium Web"/>
                <a:sym typeface="Titillium Web"/>
              </a:defRPr>
            </a:lvl1pPr>
            <a:lvl2pPr marL="0" lvl="1" indent="0" algn="r">
              <a:spcBef>
                <a:spcPts val="0"/>
              </a:spcBef>
              <a:buNone/>
              <a:defRPr sz="1100">
                <a:solidFill>
                  <a:srgbClr val="888888"/>
                </a:solidFill>
                <a:latin typeface="Titillium Web"/>
                <a:ea typeface="Titillium Web"/>
                <a:cs typeface="Titillium Web"/>
                <a:sym typeface="Titillium Web"/>
              </a:defRPr>
            </a:lvl2pPr>
            <a:lvl3pPr marL="0" lvl="2" indent="0" algn="r">
              <a:spcBef>
                <a:spcPts val="0"/>
              </a:spcBef>
              <a:buNone/>
              <a:defRPr sz="1100">
                <a:solidFill>
                  <a:srgbClr val="888888"/>
                </a:solidFill>
                <a:latin typeface="Titillium Web"/>
                <a:ea typeface="Titillium Web"/>
                <a:cs typeface="Titillium Web"/>
                <a:sym typeface="Titillium Web"/>
              </a:defRPr>
            </a:lvl3pPr>
            <a:lvl4pPr marL="0" lvl="3" indent="0" algn="r">
              <a:spcBef>
                <a:spcPts val="0"/>
              </a:spcBef>
              <a:buNone/>
              <a:defRPr sz="1100">
                <a:solidFill>
                  <a:srgbClr val="888888"/>
                </a:solidFill>
                <a:latin typeface="Titillium Web"/>
                <a:ea typeface="Titillium Web"/>
                <a:cs typeface="Titillium Web"/>
                <a:sym typeface="Titillium Web"/>
              </a:defRPr>
            </a:lvl4pPr>
            <a:lvl5pPr marL="0" lvl="4" indent="0" algn="r">
              <a:spcBef>
                <a:spcPts val="0"/>
              </a:spcBef>
              <a:buNone/>
              <a:defRPr sz="1100">
                <a:solidFill>
                  <a:srgbClr val="888888"/>
                </a:solidFill>
                <a:latin typeface="Titillium Web"/>
                <a:ea typeface="Titillium Web"/>
                <a:cs typeface="Titillium Web"/>
                <a:sym typeface="Titillium Web"/>
              </a:defRPr>
            </a:lvl5pPr>
            <a:lvl6pPr marL="0" lvl="5" indent="0" algn="r">
              <a:spcBef>
                <a:spcPts val="0"/>
              </a:spcBef>
              <a:buNone/>
              <a:defRPr sz="1100">
                <a:solidFill>
                  <a:srgbClr val="888888"/>
                </a:solidFill>
                <a:latin typeface="Titillium Web"/>
                <a:ea typeface="Titillium Web"/>
                <a:cs typeface="Titillium Web"/>
                <a:sym typeface="Titillium Web"/>
              </a:defRPr>
            </a:lvl6pPr>
            <a:lvl7pPr marL="0" lvl="6" indent="0" algn="r">
              <a:spcBef>
                <a:spcPts val="0"/>
              </a:spcBef>
              <a:buNone/>
              <a:defRPr sz="1100">
                <a:solidFill>
                  <a:srgbClr val="888888"/>
                </a:solidFill>
                <a:latin typeface="Titillium Web"/>
                <a:ea typeface="Titillium Web"/>
                <a:cs typeface="Titillium Web"/>
                <a:sym typeface="Titillium Web"/>
              </a:defRPr>
            </a:lvl7pPr>
            <a:lvl8pPr marL="0" lvl="7" indent="0" algn="r">
              <a:spcBef>
                <a:spcPts val="0"/>
              </a:spcBef>
              <a:buNone/>
              <a:defRPr sz="1100">
                <a:solidFill>
                  <a:srgbClr val="888888"/>
                </a:solidFill>
                <a:latin typeface="Titillium Web"/>
                <a:ea typeface="Titillium Web"/>
                <a:cs typeface="Titillium Web"/>
                <a:sym typeface="Titillium Web"/>
              </a:defRPr>
            </a:lvl8pPr>
            <a:lvl9pPr marL="0" lvl="8" indent="0" algn="r">
              <a:spcBef>
                <a:spcPts val="0"/>
              </a:spcBef>
              <a:buNone/>
              <a:defRPr sz="1100">
                <a:solidFill>
                  <a:srgbClr val="888888"/>
                </a:solidFill>
                <a:latin typeface="Titillium Web"/>
                <a:ea typeface="Titillium Web"/>
                <a:cs typeface="Titillium Web"/>
                <a:sym typeface="Titillium Web"/>
              </a:defRPr>
            </a:lvl9pPr>
          </a:lstStyle>
          <a:p>
            <a:fld id="{00000000-1234-1234-1234-123412341234}" type="slidenum">
              <a:rPr lang="it-IT" smtClean="0"/>
              <a:pPr/>
              <a:t>‹N›</a:t>
            </a:fld>
            <a:endParaRPr lang="it-IT"/>
          </a:p>
        </p:txBody>
      </p:sp>
    </p:spTree>
    <p:extLst>
      <p:ext uri="{BB962C8B-B14F-4D97-AF65-F5344CB8AC3E}">
        <p14:creationId xmlns:p14="http://schemas.microsoft.com/office/powerpoint/2010/main" val="24577940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Diapositiva titolo">
    <p:spTree>
      <p:nvGrpSpPr>
        <p:cNvPr id="1" name=""/>
        <p:cNvGrpSpPr/>
        <p:nvPr/>
      </p:nvGrpSpPr>
      <p:grpSpPr>
        <a:xfrm>
          <a:off x="0" y="0"/>
          <a:ext cx="0" cy="0"/>
          <a:chOff x="0" y="0"/>
          <a:chExt cx="0" cy="0"/>
        </a:xfrm>
      </p:grpSpPr>
      <p:sp>
        <p:nvSpPr>
          <p:cNvPr id="10" name="Titolo 1">
            <a:extLst>
              <a:ext uri="{FF2B5EF4-FFF2-40B4-BE49-F238E27FC236}">
                <a16:creationId xmlns:a16="http://schemas.microsoft.com/office/drawing/2014/main" id="{843F6EDA-C372-6747-8EB0-AB6800F251A4}"/>
              </a:ext>
            </a:extLst>
          </p:cNvPr>
          <p:cNvSpPr>
            <a:spLocks noGrp="1"/>
          </p:cNvSpPr>
          <p:nvPr>
            <p:ph type="title" hasCustomPrompt="1"/>
          </p:nvPr>
        </p:nvSpPr>
        <p:spPr>
          <a:xfrm>
            <a:off x="433847" y="512273"/>
            <a:ext cx="11532865" cy="424732"/>
          </a:xfrm>
          <a:noFill/>
        </p:spPr>
        <p:txBody>
          <a:bodyPr wrap="square" lIns="0" rtlCol="0">
            <a:spAutoFit/>
          </a:bodyPr>
          <a:lstStyle>
            <a:lvl1pPr>
              <a:defRPr lang="it-IT" sz="2400" b="1" dirty="0">
                <a:solidFill>
                  <a:srgbClr val="0A2643"/>
                </a:solidFill>
                <a:latin typeface="Arial" panose="020B0604020202020204" pitchFamily="34" charset="0"/>
                <a:ea typeface="+mn-ea"/>
                <a:cs typeface="Arial" panose="020B0604020202020204" pitchFamily="34" charset="0"/>
              </a:defRPr>
            </a:lvl1pPr>
          </a:lstStyle>
          <a:p>
            <a:pPr marL="0" lvl="0" algn="just"/>
            <a:r>
              <a:rPr lang="it-IT"/>
              <a:t>FARE CLIC PER MODIFICARE LO STILE DEL TITOLO DELLO SCHEMA</a:t>
            </a:r>
          </a:p>
        </p:txBody>
      </p:sp>
      <p:sp>
        <p:nvSpPr>
          <p:cNvPr id="3" name="Segnaposto testo 2">
            <a:extLst>
              <a:ext uri="{FF2B5EF4-FFF2-40B4-BE49-F238E27FC236}">
                <a16:creationId xmlns:a16="http://schemas.microsoft.com/office/drawing/2014/main" id="{168416CD-683D-1B41-85C7-43BB3E681DAF}"/>
              </a:ext>
            </a:extLst>
          </p:cNvPr>
          <p:cNvSpPr>
            <a:spLocks noGrp="1"/>
          </p:cNvSpPr>
          <p:nvPr>
            <p:ph type="body" sz="quarter" idx="13" hasCustomPrompt="1"/>
          </p:nvPr>
        </p:nvSpPr>
        <p:spPr>
          <a:xfrm>
            <a:off x="433847" y="254521"/>
            <a:ext cx="8494999" cy="237757"/>
          </a:xfrm>
          <a:noFill/>
        </p:spPr>
        <p:txBody>
          <a:bodyPr wrap="square" lIns="0" rtlCol="0">
            <a:spAutoFit/>
          </a:bodyPr>
          <a:lstStyle>
            <a:lvl1pPr marL="0" indent="0">
              <a:buFont typeface="+mj-lt"/>
              <a:buNone/>
              <a:defRPr lang="it-IT" sz="1050" dirty="0" smtClean="0">
                <a:solidFill>
                  <a:schemeClr val="tx1">
                    <a:lumMod val="85000"/>
                    <a:lumOff val="15000"/>
                  </a:schemeClr>
                </a:solidFill>
                <a:latin typeface="Arial" panose="020B0604020202020204" pitchFamily="34" charset="0"/>
                <a:cs typeface="Arial" panose="020B0604020202020204" pitchFamily="34" charset="0"/>
              </a:defRPr>
            </a:lvl1pPr>
          </a:lstStyle>
          <a:p>
            <a:pPr marL="0" lvl="0" algn="just"/>
            <a:r>
              <a:rPr lang="it-IT"/>
              <a:t>FARE CLIC PER MODIFICARE GLI STILI DEL TESTO DELLO SCHEMA</a:t>
            </a:r>
          </a:p>
        </p:txBody>
      </p:sp>
      <p:sp>
        <p:nvSpPr>
          <p:cNvPr id="13" name="Footer Placeholder 83">
            <a:extLst>
              <a:ext uri="{FF2B5EF4-FFF2-40B4-BE49-F238E27FC236}">
                <a16:creationId xmlns:a16="http://schemas.microsoft.com/office/drawing/2014/main" id="{04D5A9D0-7D27-6043-94AF-A609E50211B4}"/>
              </a:ext>
            </a:extLst>
          </p:cNvPr>
          <p:cNvSpPr txBox="1"/>
          <p:nvPr userDrawn="1"/>
        </p:nvSpPr>
        <p:spPr>
          <a:xfrm>
            <a:off x="451474" y="6464980"/>
            <a:ext cx="4114801" cy="138499"/>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nchor="ctr">
            <a:spAutoFit/>
          </a:bodyPr>
          <a:lstStyle>
            <a:lvl1pPr>
              <a:defRPr sz="900">
                <a:solidFill>
                  <a:srgbClr val="FFFFFF"/>
                </a:solidFill>
                <a:latin typeface="Graphik"/>
                <a:ea typeface="Graphik"/>
                <a:cs typeface="Graphik"/>
                <a:sym typeface="Graphik"/>
              </a:defRPr>
            </a:lvl1pPr>
          </a:lstStyle>
          <a:p>
            <a:pPr marL="0" marR="0" lvl="0" indent="0" algn="l" defTabSz="914400" rtl="0" eaLnBrk="1" fontAlgn="auto" latinLnBrk="0" hangingPunct="0">
              <a:lnSpc>
                <a:spcPct val="100000"/>
              </a:lnSpc>
              <a:spcBef>
                <a:spcPts val="0"/>
              </a:spcBef>
              <a:spcAft>
                <a:spcPts val="0"/>
              </a:spcAft>
              <a:buClrTx/>
              <a:buSzTx/>
              <a:buFontTx/>
              <a:buNone/>
              <a:tabLst/>
              <a:defRPr/>
            </a:pPr>
            <a:r>
              <a:rPr kumimoji="0" sz="900" b="0" i="0" u="none" strike="noStrike" kern="0" cap="none" spc="0" normalizeH="0" baseline="0" noProof="0">
                <a:ln>
                  <a:noFill/>
                </a:ln>
                <a:solidFill>
                  <a:srgbClr val="000000">
                    <a:lumMod val="50000"/>
                    <a:lumOff val="50000"/>
                  </a:srgbClr>
                </a:solidFill>
                <a:effectLst/>
                <a:uLnTx/>
                <a:uFillTx/>
                <a:latin typeface="Arial" panose="020B0604020202020204" pitchFamily="34" charset="0"/>
                <a:cs typeface="Arial" panose="020B0604020202020204" pitchFamily="34" charset="0"/>
                <a:sym typeface="Graphik"/>
              </a:rPr>
              <a:t>Copyright © 2021 </a:t>
            </a:r>
            <a:r>
              <a:rPr kumimoji="0" lang="it-IT" sz="900" b="0" i="0" u="none" strike="noStrike" kern="0" cap="none" spc="0" normalizeH="0" baseline="0" noProof="0">
                <a:ln>
                  <a:noFill/>
                </a:ln>
                <a:solidFill>
                  <a:srgbClr val="000000">
                    <a:lumMod val="50000"/>
                    <a:lumOff val="50000"/>
                  </a:srgbClr>
                </a:solidFill>
                <a:effectLst/>
                <a:uLnTx/>
                <a:uFillTx/>
                <a:latin typeface="Arial" panose="020B0604020202020204" pitchFamily="34" charset="0"/>
                <a:cs typeface="Arial" panose="020B0604020202020204" pitchFamily="34" charset="0"/>
                <a:sym typeface="Graphik"/>
              </a:rPr>
              <a:t>Italia domani</a:t>
            </a:r>
            <a:r>
              <a:rPr kumimoji="0" sz="900" b="0" i="0" u="none" strike="noStrike" kern="0" cap="none" spc="0" normalizeH="0" baseline="0" noProof="0">
                <a:ln>
                  <a:noFill/>
                </a:ln>
                <a:solidFill>
                  <a:srgbClr val="000000">
                    <a:lumMod val="50000"/>
                    <a:lumOff val="50000"/>
                  </a:srgbClr>
                </a:solidFill>
                <a:effectLst/>
                <a:uLnTx/>
                <a:uFillTx/>
                <a:latin typeface="Arial" panose="020B0604020202020204" pitchFamily="34" charset="0"/>
                <a:cs typeface="Arial" panose="020B0604020202020204" pitchFamily="34" charset="0"/>
                <a:sym typeface="Graphik"/>
              </a:rPr>
              <a:t>  All rights reserved.</a:t>
            </a:r>
          </a:p>
        </p:txBody>
      </p:sp>
    </p:spTree>
    <p:extLst>
      <p:ext uri="{BB962C8B-B14F-4D97-AF65-F5344CB8AC3E}">
        <p14:creationId xmlns:p14="http://schemas.microsoft.com/office/powerpoint/2010/main" val="19441964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Diapositiva titolo">
    <p:spTree>
      <p:nvGrpSpPr>
        <p:cNvPr id="1" name=""/>
        <p:cNvGrpSpPr/>
        <p:nvPr/>
      </p:nvGrpSpPr>
      <p:grpSpPr>
        <a:xfrm>
          <a:off x="0" y="0"/>
          <a:ext cx="0" cy="0"/>
          <a:chOff x="0" y="0"/>
          <a:chExt cx="0" cy="0"/>
        </a:xfrm>
      </p:grpSpPr>
      <p:pic>
        <p:nvPicPr>
          <p:cNvPr id="5" name="Immagine 4" descr="Immagine che contiene montagna, cielo, esterni, uomo&#10;&#10;Descrizione generata automaticamente">
            <a:extLst>
              <a:ext uri="{FF2B5EF4-FFF2-40B4-BE49-F238E27FC236}">
                <a16:creationId xmlns:a16="http://schemas.microsoft.com/office/drawing/2014/main" id="{60CCCDFD-DE98-4F4E-BB2D-5A559977F57D}"/>
              </a:ext>
            </a:extLst>
          </p:cNvPr>
          <p:cNvPicPr>
            <a:picLocks noChangeAspect="1"/>
          </p:cNvPicPr>
          <p:nvPr userDrawn="1"/>
        </p:nvPicPr>
        <p:blipFill>
          <a:blip r:embed="rId2"/>
          <a:stretch>
            <a:fillRect/>
          </a:stretch>
        </p:blipFill>
        <p:spPr>
          <a:xfrm>
            <a:off x="-152401" y="-57275"/>
            <a:ext cx="12406845" cy="7007719"/>
          </a:xfrm>
          <a:prstGeom prst="rect">
            <a:avLst/>
          </a:prstGeom>
        </p:spPr>
      </p:pic>
      <p:sp>
        <p:nvSpPr>
          <p:cNvPr id="6" name="Rectangle 4">
            <a:extLst>
              <a:ext uri="{FF2B5EF4-FFF2-40B4-BE49-F238E27FC236}">
                <a16:creationId xmlns:a16="http://schemas.microsoft.com/office/drawing/2014/main" id="{37420C44-0863-4F1D-B8E8-A6171A05F533}"/>
              </a:ext>
            </a:extLst>
          </p:cNvPr>
          <p:cNvSpPr/>
          <p:nvPr userDrawn="1"/>
        </p:nvSpPr>
        <p:spPr>
          <a:xfrm>
            <a:off x="-152401" y="-57275"/>
            <a:ext cx="12393466" cy="7007719"/>
          </a:xfrm>
          <a:prstGeom prst="rect">
            <a:avLst/>
          </a:prstGeom>
          <a:solidFill>
            <a:srgbClr val="476DB6">
              <a:alpha val="74902"/>
            </a:srgbClr>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it-IT" sz="1600">
              <a:solidFill>
                <a:schemeClr val="bg1"/>
              </a:solidFill>
            </a:endParaRPr>
          </a:p>
        </p:txBody>
      </p:sp>
      <p:sp>
        <p:nvSpPr>
          <p:cNvPr id="7" name="Segnaposto testo 5">
            <a:extLst>
              <a:ext uri="{FF2B5EF4-FFF2-40B4-BE49-F238E27FC236}">
                <a16:creationId xmlns:a16="http://schemas.microsoft.com/office/drawing/2014/main" id="{BB960975-98BC-43E7-99EE-DDC6BBC6D4F3}"/>
              </a:ext>
            </a:extLst>
          </p:cNvPr>
          <p:cNvSpPr>
            <a:spLocks noGrp="1"/>
          </p:cNvSpPr>
          <p:nvPr>
            <p:ph type="body" sz="quarter" idx="10"/>
          </p:nvPr>
        </p:nvSpPr>
        <p:spPr>
          <a:xfrm>
            <a:off x="404159" y="3825087"/>
            <a:ext cx="4992687" cy="946135"/>
          </a:xfrm>
          <a:solidFill>
            <a:schemeClr val="bg2"/>
          </a:solidFill>
        </p:spPr>
        <p:txBody>
          <a:bodyPr wrap="square" lIns="360000" rtlCol="0" anchor="ctr">
            <a:noAutofit/>
          </a:bodyPr>
          <a:lstStyle>
            <a:lvl1pPr>
              <a:defRPr lang="it-IT" sz="3600" smtClean="0">
                <a:solidFill>
                  <a:schemeClr val="tx1">
                    <a:lumMod val="85000"/>
                    <a:lumOff val="15000"/>
                  </a:schemeClr>
                </a:solidFill>
                <a:ea typeface="+mn-ea"/>
              </a:defRPr>
            </a:lvl1pPr>
            <a:lvl2pPr marL="114300" indent="0">
              <a:buNone/>
              <a:defRPr lang="it-IT" sz="1800" smtClean="0">
                <a:solidFill>
                  <a:schemeClr val="tx1"/>
                </a:solidFill>
                <a:latin typeface="+mn-lt"/>
                <a:ea typeface="+mn-ea"/>
                <a:cs typeface="+mn-cs"/>
              </a:defRPr>
            </a:lvl2pPr>
            <a:lvl3pPr>
              <a:defRPr lang="it-IT" sz="1800" smtClean="0">
                <a:solidFill>
                  <a:schemeClr val="tx1"/>
                </a:solidFill>
                <a:latin typeface="+mn-lt"/>
                <a:ea typeface="+mn-ea"/>
                <a:cs typeface="+mn-cs"/>
              </a:defRPr>
            </a:lvl3pPr>
            <a:lvl4pPr>
              <a:defRPr lang="it-IT" smtClean="0">
                <a:solidFill>
                  <a:schemeClr val="tx1"/>
                </a:solidFill>
                <a:latin typeface="+mn-lt"/>
                <a:ea typeface="+mn-ea"/>
                <a:cs typeface="+mn-cs"/>
              </a:defRPr>
            </a:lvl4pPr>
            <a:lvl5pPr>
              <a:defRPr lang="it-IT">
                <a:solidFill>
                  <a:schemeClr val="tx1"/>
                </a:solidFill>
                <a:latin typeface="+mn-lt"/>
                <a:ea typeface="+mn-ea"/>
                <a:cs typeface="+mn-cs"/>
              </a:defRPr>
            </a:lvl5pPr>
          </a:lstStyle>
          <a:p>
            <a:pPr lvl="0"/>
            <a:r>
              <a:rPr lang="it-IT"/>
              <a:t>Fare clic per modifica</a:t>
            </a:r>
          </a:p>
        </p:txBody>
      </p:sp>
      <p:sp>
        <p:nvSpPr>
          <p:cNvPr id="8" name="Segnaposto testo 5">
            <a:extLst>
              <a:ext uri="{FF2B5EF4-FFF2-40B4-BE49-F238E27FC236}">
                <a16:creationId xmlns:a16="http://schemas.microsoft.com/office/drawing/2014/main" id="{04D0533A-67FD-41AB-B27C-38D259973353}"/>
              </a:ext>
            </a:extLst>
          </p:cNvPr>
          <p:cNvSpPr>
            <a:spLocks noGrp="1"/>
          </p:cNvSpPr>
          <p:nvPr>
            <p:ph type="body" sz="quarter" idx="11" hasCustomPrompt="1"/>
          </p:nvPr>
        </p:nvSpPr>
        <p:spPr>
          <a:xfrm>
            <a:off x="429297" y="4868057"/>
            <a:ext cx="2009103" cy="688952"/>
          </a:xfrm>
          <a:solidFill>
            <a:schemeClr val="bg2"/>
          </a:solidFill>
        </p:spPr>
        <p:txBody>
          <a:bodyPr wrap="square" lIns="360000" rtlCol="0" anchor="ctr">
            <a:noAutofit/>
          </a:bodyPr>
          <a:lstStyle>
            <a:lvl1pPr>
              <a:defRPr lang="it-IT" sz="3600" b="1" dirty="0" smtClean="0">
                <a:solidFill>
                  <a:schemeClr val="tx1">
                    <a:lumMod val="85000"/>
                    <a:lumOff val="15000"/>
                  </a:schemeClr>
                </a:solidFill>
                <a:ea typeface="+mn-ea"/>
              </a:defRPr>
            </a:lvl1pPr>
          </a:lstStyle>
          <a:p>
            <a:pPr lvl="0"/>
            <a:r>
              <a:rPr lang="it-IT"/>
              <a:t>FARE</a:t>
            </a:r>
          </a:p>
        </p:txBody>
      </p:sp>
    </p:spTree>
    <p:extLst>
      <p:ext uri="{BB962C8B-B14F-4D97-AF65-F5344CB8AC3E}">
        <p14:creationId xmlns:p14="http://schemas.microsoft.com/office/powerpoint/2010/main" val="5556356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_Title">
    <p:spTree>
      <p:nvGrpSpPr>
        <p:cNvPr id="1" name=""/>
        <p:cNvGrpSpPr/>
        <p:nvPr/>
      </p:nvGrpSpPr>
      <p:grpSpPr>
        <a:xfrm>
          <a:off x="0" y="0"/>
          <a:ext cx="0" cy="0"/>
          <a:chOff x="0" y="0"/>
          <a:chExt cx="0" cy="0"/>
        </a:xfrm>
      </p:grpSpPr>
      <p:pic>
        <p:nvPicPr>
          <p:cNvPr id="7" name="Object 6"/>
          <p:cNvPicPr>
            <a:picLocks noChangeAspect="1"/>
          </p:cNvPicPr>
          <p:nvPr/>
        </p:nvPicPr>
        <p:blipFill>
          <a:blip r:embed="rId3"/>
          <a:srcRect/>
          <a:stretch>
            <a:fillRect/>
          </a:stretch>
        </p:blipFill>
        <p:spPr bwMode="auto">
          <a:xfrm>
            <a:off x="1588" y="1588"/>
            <a:ext cx="1588" cy="1588"/>
          </a:xfrm>
          <a:prstGeom prst="rect">
            <a:avLst/>
          </a:prstGeom>
          <a:noFill/>
        </p:spPr>
      </p:pic>
      <p:sp>
        <p:nvSpPr>
          <p:cNvPr id="2" name="Rectangle 1" hidden="1">
            <a:extLst>
              <a:ext uri="{FF2B5EF4-FFF2-40B4-BE49-F238E27FC236}">
                <a16:creationId xmlns:a16="http://schemas.microsoft.com/office/drawing/2014/main" id="{CC42428D-965F-410A-AAB0-2F4E028AF079}"/>
              </a:ext>
            </a:extLst>
          </p:cNvPr>
          <p:cNvSpPr/>
          <p:nvPr userDrawn="1">
            <p:custDataLst>
              <p:tags r:id="rId1"/>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rtl="0">
              <a:spcBef>
                <a:spcPts val="300"/>
              </a:spcBef>
              <a:spcAft>
                <a:spcPts val="300"/>
              </a:spcAft>
            </a:pPr>
            <a:endParaRPr lang="en-US" sz="3600" b="0" i="0" baseline="0">
              <a:solidFill>
                <a:schemeClr val="bg1"/>
              </a:solidFill>
              <a:latin typeface="Tahoma" panose="020B0604030504040204" pitchFamily="34" charset="0"/>
              <a:ea typeface="Tahoma" panose="020B0604030504040204" pitchFamily="34" charset="0"/>
              <a:cs typeface="Tahoma" panose="020B0604030504040204" pitchFamily="34" charset="0"/>
              <a:sym typeface="Tahoma" panose="020B0604030504040204" pitchFamily="34" charset="0"/>
            </a:endParaRPr>
          </a:p>
        </p:txBody>
      </p:sp>
    </p:spTree>
    <p:extLst>
      <p:ext uri="{BB962C8B-B14F-4D97-AF65-F5344CB8AC3E}">
        <p14:creationId xmlns:p14="http://schemas.microsoft.com/office/powerpoint/2010/main" val="3338363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_Title">
    <p:spTree>
      <p:nvGrpSpPr>
        <p:cNvPr id="1" name=""/>
        <p:cNvGrpSpPr/>
        <p:nvPr/>
      </p:nvGrpSpPr>
      <p:grpSpPr>
        <a:xfrm>
          <a:off x="0" y="0"/>
          <a:ext cx="0" cy="0"/>
          <a:chOff x="0" y="0"/>
          <a:chExt cx="0" cy="0"/>
        </a:xfrm>
      </p:grpSpPr>
      <p:sp>
        <p:nvSpPr>
          <p:cNvPr id="12" name="Triangolo 3">
            <a:extLst>
              <a:ext uri="{FF2B5EF4-FFF2-40B4-BE49-F238E27FC236}">
                <a16:creationId xmlns:a16="http://schemas.microsoft.com/office/drawing/2014/main" id="{467C3E0D-F122-B446-8F3E-8919F8343E54}"/>
              </a:ext>
            </a:extLst>
          </p:cNvPr>
          <p:cNvSpPr/>
          <p:nvPr userDrawn="1"/>
        </p:nvSpPr>
        <p:spPr>
          <a:xfrm>
            <a:off x="7368226" y="-154761"/>
            <a:ext cx="5118410" cy="7142157"/>
          </a:xfrm>
          <a:custGeom>
            <a:avLst/>
            <a:gdLst>
              <a:gd name="connsiteX0" fmla="*/ 0 w 8497229"/>
              <a:gd name="connsiteY0" fmla="*/ 7361170 h 7361170"/>
              <a:gd name="connsiteX1" fmla="*/ 4248615 w 8497229"/>
              <a:gd name="connsiteY1" fmla="*/ 0 h 7361170"/>
              <a:gd name="connsiteX2" fmla="*/ 8497229 w 8497229"/>
              <a:gd name="connsiteY2" fmla="*/ 7361170 h 7361170"/>
              <a:gd name="connsiteX3" fmla="*/ 0 w 8497229"/>
              <a:gd name="connsiteY3" fmla="*/ 7361170 h 7361170"/>
              <a:gd name="connsiteX0" fmla="*/ 0 w 8497229"/>
              <a:gd name="connsiteY0" fmla="*/ 5309345 h 5309345"/>
              <a:gd name="connsiteX1" fmla="*/ 1706137 w 8497229"/>
              <a:gd name="connsiteY1" fmla="*/ 0 h 5309345"/>
              <a:gd name="connsiteX2" fmla="*/ 8497229 w 8497229"/>
              <a:gd name="connsiteY2" fmla="*/ 5309345 h 5309345"/>
              <a:gd name="connsiteX3" fmla="*/ 0 w 8497229"/>
              <a:gd name="connsiteY3" fmla="*/ 5309345 h 5309345"/>
              <a:gd name="connsiteX0" fmla="*/ 0 w 6400800"/>
              <a:gd name="connsiteY0" fmla="*/ 5309345 h 5309345"/>
              <a:gd name="connsiteX1" fmla="*/ 1706137 w 6400800"/>
              <a:gd name="connsiteY1" fmla="*/ 0 h 5309345"/>
              <a:gd name="connsiteX2" fmla="*/ 6400800 w 6400800"/>
              <a:gd name="connsiteY2" fmla="*/ 135179 h 5309345"/>
              <a:gd name="connsiteX3" fmla="*/ 0 w 6400800"/>
              <a:gd name="connsiteY3" fmla="*/ 5309345 h 5309345"/>
              <a:gd name="connsiteX0" fmla="*/ 4560849 w 4694663"/>
              <a:gd name="connsiteY0" fmla="*/ 8565501 h 8565501"/>
              <a:gd name="connsiteX1" fmla="*/ 0 w 4694663"/>
              <a:gd name="connsiteY1" fmla="*/ 0 h 8565501"/>
              <a:gd name="connsiteX2" fmla="*/ 4694663 w 4694663"/>
              <a:gd name="connsiteY2" fmla="*/ 135179 h 8565501"/>
              <a:gd name="connsiteX3" fmla="*/ 4560849 w 4694663"/>
              <a:gd name="connsiteY3" fmla="*/ 8565501 h 8565501"/>
              <a:gd name="connsiteX0" fmla="*/ 4984596 w 5118410"/>
              <a:gd name="connsiteY0" fmla="*/ 8430322 h 8430322"/>
              <a:gd name="connsiteX1" fmla="*/ 0 w 5118410"/>
              <a:gd name="connsiteY1" fmla="*/ 20938 h 8430322"/>
              <a:gd name="connsiteX2" fmla="*/ 5118410 w 5118410"/>
              <a:gd name="connsiteY2" fmla="*/ 0 h 8430322"/>
              <a:gd name="connsiteX3" fmla="*/ 4984596 w 5118410"/>
              <a:gd name="connsiteY3" fmla="*/ 8430322 h 8430322"/>
            </a:gdLst>
            <a:ahLst/>
            <a:cxnLst>
              <a:cxn ang="0">
                <a:pos x="connsiteX0" y="connsiteY0"/>
              </a:cxn>
              <a:cxn ang="0">
                <a:pos x="connsiteX1" y="connsiteY1"/>
              </a:cxn>
              <a:cxn ang="0">
                <a:pos x="connsiteX2" y="connsiteY2"/>
              </a:cxn>
              <a:cxn ang="0">
                <a:pos x="connsiteX3" y="connsiteY3"/>
              </a:cxn>
            </a:cxnLst>
            <a:rect l="l" t="t" r="r" b="b"/>
            <a:pathLst>
              <a:path w="5118410" h="8430322">
                <a:moveTo>
                  <a:pt x="4984596" y="8430322"/>
                </a:moveTo>
                <a:lnTo>
                  <a:pt x="0" y="20938"/>
                </a:lnTo>
                <a:lnTo>
                  <a:pt x="5118410" y="0"/>
                </a:lnTo>
                <a:lnTo>
                  <a:pt x="4984596" y="8430322"/>
                </a:lnTo>
                <a:close/>
              </a:path>
            </a:pathLst>
          </a:custGeom>
          <a:solidFill>
            <a:srgbClr val="CDA73C">
              <a:alpha val="9576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Triangolo 3">
            <a:extLst>
              <a:ext uri="{FF2B5EF4-FFF2-40B4-BE49-F238E27FC236}">
                <a16:creationId xmlns:a16="http://schemas.microsoft.com/office/drawing/2014/main" id="{894C735B-36C1-C94E-B6F4-47AF876BD4EA}"/>
              </a:ext>
            </a:extLst>
          </p:cNvPr>
          <p:cNvSpPr/>
          <p:nvPr userDrawn="1"/>
        </p:nvSpPr>
        <p:spPr>
          <a:xfrm flipV="1">
            <a:off x="7516084" y="-154764"/>
            <a:ext cx="5118410" cy="7142159"/>
          </a:xfrm>
          <a:custGeom>
            <a:avLst/>
            <a:gdLst>
              <a:gd name="connsiteX0" fmla="*/ 0 w 8497229"/>
              <a:gd name="connsiteY0" fmla="*/ 7361170 h 7361170"/>
              <a:gd name="connsiteX1" fmla="*/ 4248615 w 8497229"/>
              <a:gd name="connsiteY1" fmla="*/ 0 h 7361170"/>
              <a:gd name="connsiteX2" fmla="*/ 8497229 w 8497229"/>
              <a:gd name="connsiteY2" fmla="*/ 7361170 h 7361170"/>
              <a:gd name="connsiteX3" fmla="*/ 0 w 8497229"/>
              <a:gd name="connsiteY3" fmla="*/ 7361170 h 7361170"/>
              <a:gd name="connsiteX0" fmla="*/ 0 w 8497229"/>
              <a:gd name="connsiteY0" fmla="*/ 5309345 h 5309345"/>
              <a:gd name="connsiteX1" fmla="*/ 1706137 w 8497229"/>
              <a:gd name="connsiteY1" fmla="*/ 0 h 5309345"/>
              <a:gd name="connsiteX2" fmla="*/ 8497229 w 8497229"/>
              <a:gd name="connsiteY2" fmla="*/ 5309345 h 5309345"/>
              <a:gd name="connsiteX3" fmla="*/ 0 w 8497229"/>
              <a:gd name="connsiteY3" fmla="*/ 5309345 h 5309345"/>
              <a:gd name="connsiteX0" fmla="*/ 0 w 6400800"/>
              <a:gd name="connsiteY0" fmla="*/ 5309345 h 5309345"/>
              <a:gd name="connsiteX1" fmla="*/ 1706137 w 6400800"/>
              <a:gd name="connsiteY1" fmla="*/ 0 h 5309345"/>
              <a:gd name="connsiteX2" fmla="*/ 6400800 w 6400800"/>
              <a:gd name="connsiteY2" fmla="*/ 135179 h 5309345"/>
              <a:gd name="connsiteX3" fmla="*/ 0 w 6400800"/>
              <a:gd name="connsiteY3" fmla="*/ 5309345 h 5309345"/>
              <a:gd name="connsiteX0" fmla="*/ 4560849 w 4694663"/>
              <a:gd name="connsiteY0" fmla="*/ 8565501 h 8565501"/>
              <a:gd name="connsiteX1" fmla="*/ 0 w 4694663"/>
              <a:gd name="connsiteY1" fmla="*/ 0 h 8565501"/>
              <a:gd name="connsiteX2" fmla="*/ 4694663 w 4694663"/>
              <a:gd name="connsiteY2" fmla="*/ 135179 h 8565501"/>
              <a:gd name="connsiteX3" fmla="*/ 4560849 w 4694663"/>
              <a:gd name="connsiteY3" fmla="*/ 8565501 h 8565501"/>
              <a:gd name="connsiteX0" fmla="*/ 4984596 w 5118410"/>
              <a:gd name="connsiteY0" fmla="*/ 8430322 h 8430322"/>
              <a:gd name="connsiteX1" fmla="*/ 0 w 5118410"/>
              <a:gd name="connsiteY1" fmla="*/ 20938 h 8430322"/>
              <a:gd name="connsiteX2" fmla="*/ 5118410 w 5118410"/>
              <a:gd name="connsiteY2" fmla="*/ 0 h 8430322"/>
              <a:gd name="connsiteX3" fmla="*/ 4984596 w 5118410"/>
              <a:gd name="connsiteY3" fmla="*/ 8430322 h 8430322"/>
            </a:gdLst>
            <a:ahLst/>
            <a:cxnLst>
              <a:cxn ang="0">
                <a:pos x="connsiteX0" y="connsiteY0"/>
              </a:cxn>
              <a:cxn ang="0">
                <a:pos x="connsiteX1" y="connsiteY1"/>
              </a:cxn>
              <a:cxn ang="0">
                <a:pos x="connsiteX2" y="connsiteY2"/>
              </a:cxn>
              <a:cxn ang="0">
                <a:pos x="connsiteX3" y="connsiteY3"/>
              </a:cxn>
            </a:cxnLst>
            <a:rect l="l" t="t" r="r" b="b"/>
            <a:pathLst>
              <a:path w="5118410" h="8430322">
                <a:moveTo>
                  <a:pt x="4984596" y="8430322"/>
                </a:moveTo>
                <a:lnTo>
                  <a:pt x="0" y="20938"/>
                </a:lnTo>
                <a:lnTo>
                  <a:pt x="5118410" y="0"/>
                </a:lnTo>
                <a:lnTo>
                  <a:pt x="4984596" y="8430322"/>
                </a:lnTo>
                <a:close/>
              </a:path>
            </a:pathLst>
          </a:custGeom>
          <a:solidFill>
            <a:srgbClr val="476DB6">
              <a:alpha val="9111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it-IT"/>
          </a:p>
        </p:txBody>
      </p:sp>
      <p:sp>
        <p:nvSpPr>
          <p:cNvPr id="14" name="Triangolo 3">
            <a:extLst>
              <a:ext uri="{FF2B5EF4-FFF2-40B4-BE49-F238E27FC236}">
                <a16:creationId xmlns:a16="http://schemas.microsoft.com/office/drawing/2014/main" id="{8CCB9C25-2A20-DE4D-A418-89A902A05CB2}"/>
              </a:ext>
            </a:extLst>
          </p:cNvPr>
          <p:cNvSpPr/>
          <p:nvPr userDrawn="1"/>
        </p:nvSpPr>
        <p:spPr>
          <a:xfrm rot="5400000" flipH="1" flipV="1">
            <a:off x="552400" y="-707160"/>
            <a:ext cx="1707415" cy="2812213"/>
          </a:xfrm>
          <a:custGeom>
            <a:avLst/>
            <a:gdLst>
              <a:gd name="connsiteX0" fmla="*/ 0 w 8497229"/>
              <a:gd name="connsiteY0" fmla="*/ 7361170 h 7361170"/>
              <a:gd name="connsiteX1" fmla="*/ 4248615 w 8497229"/>
              <a:gd name="connsiteY1" fmla="*/ 0 h 7361170"/>
              <a:gd name="connsiteX2" fmla="*/ 8497229 w 8497229"/>
              <a:gd name="connsiteY2" fmla="*/ 7361170 h 7361170"/>
              <a:gd name="connsiteX3" fmla="*/ 0 w 8497229"/>
              <a:gd name="connsiteY3" fmla="*/ 7361170 h 7361170"/>
              <a:gd name="connsiteX0" fmla="*/ 0 w 8497229"/>
              <a:gd name="connsiteY0" fmla="*/ 5309345 h 5309345"/>
              <a:gd name="connsiteX1" fmla="*/ 1706137 w 8497229"/>
              <a:gd name="connsiteY1" fmla="*/ 0 h 5309345"/>
              <a:gd name="connsiteX2" fmla="*/ 8497229 w 8497229"/>
              <a:gd name="connsiteY2" fmla="*/ 5309345 h 5309345"/>
              <a:gd name="connsiteX3" fmla="*/ 0 w 8497229"/>
              <a:gd name="connsiteY3" fmla="*/ 5309345 h 5309345"/>
              <a:gd name="connsiteX0" fmla="*/ 0 w 6400800"/>
              <a:gd name="connsiteY0" fmla="*/ 5309345 h 5309345"/>
              <a:gd name="connsiteX1" fmla="*/ 1706137 w 6400800"/>
              <a:gd name="connsiteY1" fmla="*/ 0 h 5309345"/>
              <a:gd name="connsiteX2" fmla="*/ 6400800 w 6400800"/>
              <a:gd name="connsiteY2" fmla="*/ 135179 h 5309345"/>
              <a:gd name="connsiteX3" fmla="*/ 0 w 6400800"/>
              <a:gd name="connsiteY3" fmla="*/ 5309345 h 5309345"/>
              <a:gd name="connsiteX0" fmla="*/ 4560849 w 4694663"/>
              <a:gd name="connsiteY0" fmla="*/ 8565501 h 8565501"/>
              <a:gd name="connsiteX1" fmla="*/ 0 w 4694663"/>
              <a:gd name="connsiteY1" fmla="*/ 0 h 8565501"/>
              <a:gd name="connsiteX2" fmla="*/ 4694663 w 4694663"/>
              <a:gd name="connsiteY2" fmla="*/ 135179 h 8565501"/>
              <a:gd name="connsiteX3" fmla="*/ 4560849 w 4694663"/>
              <a:gd name="connsiteY3" fmla="*/ 8565501 h 8565501"/>
              <a:gd name="connsiteX0" fmla="*/ 4984596 w 5118410"/>
              <a:gd name="connsiteY0" fmla="*/ 8430322 h 8430322"/>
              <a:gd name="connsiteX1" fmla="*/ 0 w 5118410"/>
              <a:gd name="connsiteY1" fmla="*/ 20938 h 8430322"/>
              <a:gd name="connsiteX2" fmla="*/ 5118410 w 5118410"/>
              <a:gd name="connsiteY2" fmla="*/ 0 h 8430322"/>
              <a:gd name="connsiteX3" fmla="*/ 4984596 w 5118410"/>
              <a:gd name="connsiteY3" fmla="*/ 8430322 h 8430322"/>
            </a:gdLst>
            <a:ahLst/>
            <a:cxnLst>
              <a:cxn ang="0">
                <a:pos x="connsiteX0" y="connsiteY0"/>
              </a:cxn>
              <a:cxn ang="0">
                <a:pos x="connsiteX1" y="connsiteY1"/>
              </a:cxn>
              <a:cxn ang="0">
                <a:pos x="connsiteX2" y="connsiteY2"/>
              </a:cxn>
              <a:cxn ang="0">
                <a:pos x="connsiteX3" y="connsiteY3"/>
              </a:cxn>
            </a:cxnLst>
            <a:rect l="l" t="t" r="r" b="b"/>
            <a:pathLst>
              <a:path w="5118410" h="8430322">
                <a:moveTo>
                  <a:pt x="4984596" y="8430322"/>
                </a:moveTo>
                <a:lnTo>
                  <a:pt x="0" y="20938"/>
                </a:lnTo>
                <a:lnTo>
                  <a:pt x="5118410" y="0"/>
                </a:lnTo>
                <a:lnTo>
                  <a:pt x="4984596" y="8430322"/>
                </a:lnTo>
                <a:close/>
              </a:path>
            </a:pathLst>
          </a:custGeom>
          <a:solidFill>
            <a:srgbClr val="0A26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it-IT"/>
          </a:p>
        </p:txBody>
      </p:sp>
      <p:pic>
        <p:nvPicPr>
          <p:cNvPr id="7" name="Object 6"/>
          <p:cNvPicPr>
            <a:picLocks noChangeAspect="1"/>
          </p:cNvPicPr>
          <p:nvPr/>
        </p:nvPicPr>
        <p:blipFill>
          <a:blip r:embed="rId3"/>
          <a:srcRect/>
          <a:stretch>
            <a:fillRect/>
          </a:stretch>
        </p:blipFill>
        <p:spPr bwMode="auto">
          <a:xfrm>
            <a:off x="1588" y="1588"/>
            <a:ext cx="1588" cy="1588"/>
          </a:xfrm>
          <a:prstGeom prst="rect">
            <a:avLst/>
          </a:prstGeom>
          <a:noFill/>
        </p:spPr>
      </p:pic>
      <p:sp>
        <p:nvSpPr>
          <p:cNvPr id="2" name="Rectangle 1" hidden="1">
            <a:extLst>
              <a:ext uri="{FF2B5EF4-FFF2-40B4-BE49-F238E27FC236}">
                <a16:creationId xmlns:a16="http://schemas.microsoft.com/office/drawing/2014/main" id="{CC42428D-965F-410A-AAB0-2F4E028AF079}"/>
              </a:ext>
            </a:extLst>
          </p:cNvPr>
          <p:cNvSpPr/>
          <p:nvPr userDrawn="1">
            <p:custDataLst>
              <p:tags r:id="rId1"/>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rtl="0">
              <a:spcBef>
                <a:spcPts val="300"/>
              </a:spcBef>
              <a:spcAft>
                <a:spcPts val="300"/>
              </a:spcAft>
            </a:pPr>
            <a:endParaRPr lang="en-US" sz="3600" b="0" i="0" baseline="0">
              <a:solidFill>
                <a:schemeClr val="bg1"/>
              </a:solidFill>
              <a:latin typeface="Tahoma" panose="020B0604030504040204" pitchFamily="34" charset="0"/>
              <a:ea typeface="Tahoma" panose="020B0604030504040204" pitchFamily="34" charset="0"/>
              <a:cs typeface="Tahoma" panose="020B0604030504040204" pitchFamily="34" charset="0"/>
              <a:sym typeface="Tahoma" panose="020B0604030504040204" pitchFamily="34" charset="0"/>
            </a:endParaRPr>
          </a:p>
        </p:txBody>
      </p:sp>
    </p:spTree>
    <p:extLst>
      <p:ext uri="{BB962C8B-B14F-4D97-AF65-F5344CB8AC3E}">
        <p14:creationId xmlns:p14="http://schemas.microsoft.com/office/powerpoint/2010/main" val="2930539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11377747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_Title">
    <p:spTree>
      <p:nvGrpSpPr>
        <p:cNvPr id="1" name=""/>
        <p:cNvGrpSpPr/>
        <p:nvPr/>
      </p:nvGrpSpPr>
      <p:grpSpPr>
        <a:xfrm>
          <a:off x="0" y="0"/>
          <a:ext cx="0" cy="0"/>
          <a:chOff x="0" y="0"/>
          <a:chExt cx="0" cy="0"/>
        </a:xfrm>
      </p:grpSpPr>
      <p:sp>
        <p:nvSpPr>
          <p:cNvPr id="23" name="Triangolo 3">
            <a:extLst>
              <a:ext uri="{FF2B5EF4-FFF2-40B4-BE49-F238E27FC236}">
                <a16:creationId xmlns:a16="http://schemas.microsoft.com/office/drawing/2014/main" id="{4A1D4B6D-5583-6946-B8B0-562BF5E76E7B}"/>
              </a:ext>
            </a:extLst>
          </p:cNvPr>
          <p:cNvSpPr/>
          <p:nvPr userDrawn="1"/>
        </p:nvSpPr>
        <p:spPr>
          <a:xfrm rot="20210384">
            <a:off x="-2607017" y="4722820"/>
            <a:ext cx="5118410" cy="8430322"/>
          </a:xfrm>
          <a:custGeom>
            <a:avLst/>
            <a:gdLst>
              <a:gd name="connsiteX0" fmla="*/ 0 w 8497229"/>
              <a:gd name="connsiteY0" fmla="*/ 7361170 h 7361170"/>
              <a:gd name="connsiteX1" fmla="*/ 4248615 w 8497229"/>
              <a:gd name="connsiteY1" fmla="*/ 0 h 7361170"/>
              <a:gd name="connsiteX2" fmla="*/ 8497229 w 8497229"/>
              <a:gd name="connsiteY2" fmla="*/ 7361170 h 7361170"/>
              <a:gd name="connsiteX3" fmla="*/ 0 w 8497229"/>
              <a:gd name="connsiteY3" fmla="*/ 7361170 h 7361170"/>
              <a:gd name="connsiteX0" fmla="*/ 0 w 8497229"/>
              <a:gd name="connsiteY0" fmla="*/ 5309345 h 5309345"/>
              <a:gd name="connsiteX1" fmla="*/ 1706137 w 8497229"/>
              <a:gd name="connsiteY1" fmla="*/ 0 h 5309345"/>
              <a:gd name="connsiteX2" fmla="*/ 8497229 w 8497229"/>
              <a:gd name="connsiteY2" fmla="*/ 5309345 h 5309345"/>
              <a:gd name="connsiteX3" fmla="*/ 0 w 8497229"/>
              <a:gd name="connsiteY3" fmla="*/ 5309345 h 5309345"/>
              <a:gd name="connsiteX0" fmla="*/ 0 w 6400800"/>
              <a:gd name="connsiteY0" fmla="*/ 5309345 h 5309345"/>
              <a:gd name="connsiteX1" fmla="*/ 1706137 w 6400800"/>
              <a:gd name="connsiteY1" fmla="*/ 0 h 5309345"/>
              <a:gd name="connsiteX2" fmla="*/ 6400800 w 6400800"/>
              <a:gd name="connsiteY2" fmla="*/ 135179 h 5309345"/>
              <a:gd name="connsiteX3" fmla="*/ 0 w 6400800"/>
              <a:gd name="connsiteY3" fmla="*/ 5309345 h 5309345"/>
              <a:gd name="connsiteX0" fmla="*/ 4560849 w 4694663"/>
              <a:gd name="connsiteY0" fmla="*/ 8565501 h 8565501"/>
              <a:gd name="connsiteX1" fmla="*/ 0 w 4694663"/>
              <a:gd name="connsiteY1" fmla="*/ 0 h 8565501"/>
              <a:gd name="connsiteX2" fmla="*/ 4694663 w 4694663"/>
              <a:gd name="connsiteY2" fmla="*/ 135179 h 8565501"/>
              <a:gd name="connsiteX3" fmla="*/ 4560849 w 4694663"/>
              <a:gd name="connsiteY3" fmla="*/ 8565501 h 8565501"/>
              <a:gd name="connsiteX0" fmla="*/ 4984596 w 5118410"/>
              <a:gd name="connsiteY0" fmla="*/ 8430322 h 8430322"/>
              <a:gd name="connsiteX1" fmla="*/ 0 w 5118410"/>
              <a:gd name="connsiteY1" fmla="*/ 20938 h 8430322"/>
              <a:gd name="connsiteX2" fmla="*/ 5118410 w 5118410"/>
              <a:gd name="connsiteY2" fmla="*/ 0 h 8430322"/>
              <a:gd name="connsiteX3" fmla="*/ 4984596 w 5118410"/>
              <a:gd name="connsiteY3" fmla="*/ 8430322 h 8430322"/>
            </a:gdLst>
            <a:ahLst/>
            <a:cxnLst>
              <a:cxn ang="0">
                <a:pos x="connsiteX0" y="connsiteY0"/>
              </a:cxn>
              <a:cxn ang="0">
                <a:pos x="connsiteX1" y="connsiteY1"/>
              </a:cxn>
              <a:cxn ang="0">
                <a:pos x="connsiteX2" y="connsiteY2"/>
              </a:cxn>
              <a:cxn ang="0">
                <a:pos x="connsiteX3" y="connsiteY3"/>
              </a:cxn>
            </a:cxnLst>
            <a:rect l="l" t="t" r="r" b="b"/>
            <a:pathLst>
              <a:path w="5118410" h="8430322">
                <a:moveTo>
                  <a:pt x="4984596" y="8430322"/>
                </a:moveTo>
                <a:lnTo>
                  <a:pt x="0" y="20938"/>
                </a:lnTo>
                <a:lnTo>
                  <a:pt x="5118410" y="0"/>
                </a:lnTo>
                <a:lnTo>
                  <a:pt x="4984596" y="8430322"/>
                </a:lnTo>
                <a:close/>
              </a:path>
            </a:pathLst>
          </a:custGeom>
          <a:solidFill>
            <a:srgbClr val="CDA73C">
              <a:alpha val="9576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1" name="Segnaposto testo 20">
            <a:extLst>
              <a:ext uri="{FF2B5EF4-FFF2-40B4-BE49-F238E27FC236}">
                <a16:creationId xmlns:a16="http://schemas.microsoft.com/office/drawing/2014/main" id="{8B727156-FEEE-A640-9610-2DF6342436D5}"/>
              </a:ext>
            </a:extLst>
          </p:cNvPr>
          <p:cNvSpPr>
            <a:spLocks noGrp="1"/>
          </p:cNvSpPr>
          <p:nvPr>
            <p:ph type="body" sz="quarter" idx="10" hasCustomPrompt="1"/>
          </p:nvPr>
        </p:nvSpPr>
        <p:spPr>
          <a:xfrm>
            <a:off x="584669" y="2179952"/>
            <a:ext cx="5511331" cy="644850"/>
          </a:xfrm>
          <a:noFill/>
        </p:spPr>
        <p:txBody>
          <a:bodyPr wrap="square" lIns="0" rtlCol="0" anchor="ctr">
            <a:noAutofit/>
          </a:bodyPr>
          <a:lstStyle>
            <a:lvl1pPr marL="0" indent="0">
              <a:buNone/>
              <a:defRPr lang="it-IT" sz="2400" b="0" dirty="0">
                <a:solidFill>
                  <a:srgbClr val="CDA73C"/>
                </a:solidFill>
                <a:latin typeface="Arial" panose="020B0604020202020204" pitchFamily="34" charset="0"/>
                <a:cs typeface="Arial" panose="020B0604020202020204" pitchFamily="34" charset="0"/>
              </a:defRPr>
            </a:lvl1pPr>
          </a:lstStyle>
          <a:p>
            <a:pPr marL="0" lvl="0"/>
            <a:r>
              <a:rPr lang="it-IT"/>
              <a:t>Fare clic per modificare il testo</a:t>
            </a:r>
          </a:p>
        </p:txBody>
      </p:sp>
      <p:sp>
        <p:nvSpPr>
          <p:cNvPr id="5" name="Titolo 4">
            <a:extLst>
              <a:ext uri="{FF2B5EF4-FFF2-40B4-BE49-F238E27FC236}">
                <a16:creationId xmlns:a16="http://schemas.microsoft.com/office/drawing/2014/main" id="{6D580878-EF8E-B746-B8C9-C877BF1B67D8}"/>
              </a:ext>
            </a:extLst>
          </p:cNvPr>
          <p:cNvSpPr>
            <a:spLocks noGrp="1"/>
          </p:cNvSpPr>
          <p:nvPr>
            <p:ph type="title" hasCustomPrompt="1"/>
          </p:nvPr>
        </p:nvSpPr>
        <p:spPr>
          <a:xfrm>
            <a:off x="584669" y="2928067"/>
            <a:ext cx="9123218" cy="1200329"/>
          </a:xfrm>
        </p:spPr>
        <p:txBody>
          <a:bodyPr wrap="square">
            <a:spAutoFit/>
          </a:bodyPr>
          <a:lstStyle>
            <a:lvl1pPr>
              <a:defRPr lang="it-IT" sz="4000" b="1">
                <a:solidFill>
                  <a:schemeClr val="tx1">
                    <a:lumMod val="85000"/>
                    <a:lumOff val="15000"/>
                  </a:schemeClr>
                </a:solidFill>
                <a:latin typeface="Arial" panose="020B0604020202020204" pitchFamily="34" charset="0"/>
                <a:ea typeface="+mn-ea"/>
                <a:cs typeface="Arial" panose="020B0604020202020204" pitchFamily="34" charset="0"/>
              </a:defRPr>
            </a:lvl1pPr>
          </a:lstStyle>
          <a:p>
            <a:pPr marL="0" lvl="0"/>
            <a:r>
              <a:rPr lang="it-IT"/>
              <a:t>FARE CLIC PER MODIFICARE LO STILE DEL TITOLO DELLO SCHEMA</a:t>
            </a:r>
          </a:p>
        </p:txBody>
      </p:sp>
      <p:sp>
        <p:nvSpPr>
          <p:cNvPr id="4" name="Triangolo 3">
            <a:extLst>
              <a:ext uri="{FF2B5EF4-FFF2-40B4-BE49-F238E27FC236}">
                <a16:creationId xmlns:a16="http://schemas.microsoft.com/office/drawing/2014/main" id="{B332F31B-8B5E-4348-BFE2-218027F29EB9}"/>
              </a:ext>
            </a:extLst>
          </p:cNvPr>
          <p:cNvSpPr/>
          <p:nvPr userDrawn="1"/>
        </p:nvSpPr>
        <p:spPr>
          <a:xfrm rot="20210384">
            <a:off x="8111317" y="-2604198"/>
            <a:ext cx="5118410" cy="8430322"/>
          </a:xfrm>
          <a:custGeom>
            <a:avLst/>
            <a:gdLst>
              <a:gd name="connsiteX0" fmla="*/ 0 w 8497229"/>
              <a:gd name="connsiteY0" fmla="*/ 7361170 h 7361170"/>
              <a:gd name="connsiteX1" fmla="*/ 4248615 w 8497229"/>
              <a:gd name="connsiteY1" fmla="*/ 0 h 7361170"/>
              <a:gd name="connsiteX2" fmla="*/ 8497229 w 8497229"/>
              <a:gd name="connsiteY2" fmla="*/ 7361170 h 7361170"/>
              <a:gd name="connsiteX3" fmla="*/ 0 w 8497229"/>
              <a:gd name="connsiteY3" fmla="*/ 7361170 h 7361170"/>
              <a:gd name="connsiteX0" fmla="*/ 0 w 8497229"/>
              <a:gd name="connsiteY0" fmla="*/ 5309345 h 5309345"/>
              <a:gd name="connsiteX1" fmla="*/ 1706137 w 8497229"/>
              <a:gd name="connsiteY1" fmla="*/ 0 h 5309345"/>
              <a:gd name="connsiteX2" fmla="*/ 8497229 w 8497229"/>
              <a:gd name="connsiteY2" fmla="*/ 5309345 h 5309345"/>
              <a:gd name="connsiteX3" fmla="*/ 0 w 8497229"/>
              <a:gd name="connsiteY3" fmla="*/ 5309345 h 5309345"/>
              <a:gd name="connsiteX0" fmla="*/ 0 w 6400800"/>
              <a:gd name="connsiteY0" fmla="*/ 5309345 h 5309345"/>
              <a:gd name="connsiteX1" fmla="*/ 1706137 w 6400800"/>
              <a:gd name="connsiteY1" fmla="*/ 0 h 5309345"/>
              <a:gd name="connsiteX2" fmla="*/ 6400800 w 6400800"/>
              <a:gd name="connsiteY2" fmla="*/ 135179 h 5309345"/>
              <a:gd name="connsiteX3" fmla="*/ 0 w 6400800"/>
              <a:gd name="connsiteY3" fmla="*/ 5309345 h 5309345"/>
              <a:gd name="connsiteX0" fmla="*/ 4560849 w 4694663"/>
              <a:gd name="connsiteY0" fmla="*/ 8565501 h 8565501"/>
              <a:gd name="connsiteX1" fmla="*/ 0 w 4694663"/>
              <a:gd name="connsiteY1" fmla="*/ 0 h 8565501"/>
              <a:gd name="connsiteX2" fmla="*/ 4694663 w 4694663"/>
              <a:gd name="connsiteY2" fmla="*/ 135179 h 8565501"/>
              <a:gd name="connsiteX3" fmla="*/ 4560849 w 4694663"/>
              <a:gd name="connsiteY3" fmla="*/ 8565501 h 8565501"/>
              <a:gd name="connsiteX0" fmla="*/ 4984596 w 5118410"/>
              <a:gd name="connsiteY0" fmla="*/ 8430322 h 8430322"/>
              <a:gd name="connsiteX1" fmla="*/ 0 w 5118410"/>
              <a:gd name="connsiteY1" fmla="*/ 20938 h 8430322"/>
              <a:gd name="connsiteX2" fmla="*/ 5118410 w 5118410"/>
              <a:gd name="connsiteY2" fmla="*/ 0 h 8430322"/>
              <a:gd name="connsiteX3" fmla="*/ 4984596 w 5118410"/>
              <a:gd name="connsiteY3" fmla="*/ 8430322 h 8430322"/>
            </a:gdLst>
            <a:ahLst/>
            <a:cxnLst>
              <a:cxn ang="0">
                <a:pos x="connsiteX0" y="connsiteY0"/>
              </a:cxn>
              <a:cxn ang="0">
                <a:pos x="connsiteX1" y="connsiteY1"/>
              </a:cxn>
              <a:cxn ang="0">
                <a:pos x="connsiteX2" y="connsiteY2"/>
              </a:cxn>
              <a:cxn ang="0">
                <a:pos x="connsiteX3" y="connsiteY3"/>
              </a:cxn>
            </a:cxnLst>
            <a:rect l="l" t="t" r="r" b="b"/>
            <a:pathLst>
              <a:path w="5118410" h="8430322">
                <a:moveTo>
                  <a:pt x="4984596" y="8430322"/>
                </a:moveTo>
                <a:lnTo>
                  <a:pt x="0" y="20938"/>
                </a:lnTo>
                <a:lnTo>
                  <a:pt x="5118410" y="0"/>
                </a:lnTo>
                <a:lnTo>
                  <a:pt x="4984596" y="8430322"/>
                </a:lnTo>
                <a:close/>
              </a:path>
            </a:pathLst>
          </a:custGeom>
          <a:solidFill>
            <a:srgbClr val="CDA73C">
              <a:alpha val="9576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Triangolo 3">
            <a:extLst>
              <a:ext uri="{FF2B5EF4-FFF2-40B4-BE49-F238E27FC236}">
                <a16:creationId xmlns:a16="http://schemas.microsoft.com/office/drawing/2014/main" id="{D75E7B67-284F-BC4D-A238-BC02D3DF9B51}"/>
              </a:ext>
            </a:extLst>
          </p:cNvPr>
          <p:cNvSpPr/>
          <p:nvPr userDrawn="1"/>
        </p:nvSpPr>
        <p:spPr>
          <a:xfrm rot="4332893" flipV="1">
            <a:off x="3413993" y="3487389"/>
            <a:ext cx="3464570" cy="5706350"/>
          </a:xfrm>
          <a:custGeom>
            <a:avLst/>
            <a:gdLst>
              <a:gd name="connsiteX0" fmla="*/ 0 w 8497229"/>
              <a:gd name="connsiteY0" fmla="*/ 7361170 h 7361170"/>
              <a:gd name="connsiteX1" fmla="*/ 4248615 w 8497229"/>
              <a:gd name="connsiteY1" fmla="*/ 0 h 7361170"/>
              <a:gd name="connsiteX2" fmla="*/ 8497229 w 8497229"/>
              <a:gd name="connsiteY2" fmla="*/ 7361170 h 7361170"/>
              <a:gd name="connsiteX3" fmla="*/ 0 w 8497229"/>
              <a:gd name="connsiteY3" fmla="*/ 7361170 h 7361170"/>
              <a:gd name="connsiteX0" fmla="*/ 0 w 8497229"/>
              <a:gd name="connsiteY0" fmla="*/ 5309345 h 5309345"/>
              <a:gd name="connsiteX1" fmla="*/ 1706137 w 8497229"/>
              <a:gd name="connsiteY1" fmla="*/ 0 h 5309345"/>
              <a:gd name="connsiteX2" fmla="*/ 8497229 w 8497229"/>
              <a:gd name="connsiteY2" fmla="*/ 5309345 h 5309345"/>
              <a:gd name="connsiteX3" fmla="*/ 0 w 8497229"/>
              <a:gd name="connsiteY3" fmla="*/ 5309345 h 5309345"/>
              <a:gd name="connsiteX0" fmla="*/ 0 w 6400800"/>
              <a:gd name="connsiteY0" fmla="*/ 5309345 h 5309345"/>
              <a:gd name="connsiteX1" fmla="*/ 1706137 w 6400800"/>
              <a:gd name="connsiteY1" fmla="*/ 0 h 5309345"/>
              <a:gd name="connsiteX2" fmla="*/ 6400800 w 6400800"/>
              <a:gd name="connsiteY2" fmla="*/ 135179 h 5309345"/>
              <a:gd name="connsiteX3" fmla="*/ 0 w 6400800"/>
              <a:gd name="connsiteY3" fmla="*/ 5309345 h 5309345"/>
              <a:gd name="connsiteX0" fmla="*/ 4560849 w 4694663"/>
              <a:gd name="connsiteY0" fmla="*/ 8565501 h 8565501"/>
              <a:gd name="connsiteX1" fmla="*/ 0 w 4694663"/>
              <a:gd name="connsiteY1" fmla="*/ 0 h 8565501"/>
              <a:gd name="connsiteX2" fmla="*/ 4694663 w 4694663"/>
              <a:gd name="connsiteY2" fmla="*/ 135179 h 8565501"/>
              <a:gd name="connsiteX3" fmla="*/ 4560849 w 4694663"/>
              <a:gd name="connsiteY3" fmla="*/ 8565501 h 8565501"/>
              <a:gd name="connsiteX0" fmla="*/ 4984596 w 5118410"/>
              <a:gd name="connsiteY0" fmla="*/ 8430322 h 8430322"/>
              <a:gd name="connsiteX1" fmla="*/ 0 w 5118410"/>
              <a:gd name="connsiteY1" fmla="*/ 20938 h 8430322"/>
              <a:gd name="connsiteX2" fmla="*/ 5118410 w 5118410"/>
              <a:gd name="connsiteY2" fmla="*/ 0 h 8430322"/>
              <a:gd name="connsiteX3" fmla="*/ 4984596 w 5118410"/>
              <a:gd name="connsiteY3" fmla="*/ 8430322 h 8430322"/>
            </a:gdLst>
            <a:ahLst/>
            <a:cxnLst>
              <a:cxn ang="0">
                <a:pos x="connsiteX0" y="connsiteY0"/>
              </a:cxn>
              <a:cxn ang="0">
                <a:pos x="connsiteX1" y="connsiteY1"/>
              </a:cxn>
              <a:cxn ang="0">
                <a:pos x="connsiteX2" y="connsiteY2"/>
              </a:cxn>
              <a:cxn ang="0">
                <a:pos x="connsiteX3" y="connsiteY3"/>
              </a:cxn>
            </a:cxnLst>
            <a:rect l="l" t="t" r="r" b="b"/>
            <a:pathLst>
              <a:path w="5118410" h="8430322">
                <a:moveTo>
                  <a:pt x="4984596" y="8430322"/>
                </a:moveTo>
                <a:lnTo>
                  <a:pt x="0" y="20938"/>
                </a:lnTo>
                <a:lnTo>
                  <a:pt x="5118410" y="0"/>
                </a:lnTo>
                <a:lnTo>
                  <a:pt x="4984596" y="8430322"/>
                </a:lnTo>
                <a:close/>
              </a:path>
            </a:pathLst>
          </a:custGeom>
          <a:solidFill>
            <a:srgbClr val="476DB6">
              <a:alpha val="9111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it-IT"/>
          </a:p>
        </p:txBody>
      </p:sp>
      <p:pic>
        <p:nvPicPr>
          <p:cNvPr id="7" name="Object 6"/>
          <p:cNvPicPr>
            <a:picLocks noChangeAspect="1"/>
          </p:cNvPicPr>
          <p:nvPr/>
        </p:nvPicPr>
        <p:blipFill>
          <a:blip r:embed="rId3"/>
          <a:srcRect/>
          <a:stretch>
            <a:fillRect/>
          </a:stretch>
        </p:blipFill>
        <p:spPr bwMode="auto">
          <a:xfrm>
            <a:off x="1588" y="1588"/>
            <a:ext cx="1588" cy="1588"/>
          </a:xfrm>
          <a:prstGeom prst="rect">
            <a:avLst/>
          </a:prstGeom>
          <a:noFill/>
        </p:spPr>
      </p:pic>
      <p:sp>
        <p:nvSpPr>
          <p:cNvPr id="2" name="Rectangle 1" hidden="1">
            <a:extLst>
              <a:ext uri="{FF2B5EF4-FFF2-40B4-BE49-F238E27FC236}">
                <a16:creationId xmlns:a16="http://schemas.microsoft.com/office/drawing/2014/main" id="{CC42428D-965F-410A-AAB0-2F4E028AF079}"/>
              </a:ext>
            </a:extLst>
          </p:cNvPr>
          <p:cNvSpPr/>
          <p:nvPr userDrawn="1">
            <p:custDataLst>
              <p:tags r:id="rId1"/>
            </p:custDataLst>
          </p:nvPr>
        </p:nvSpPr>
        <p:spPr>
          <a:xfrm>
            <a:off x="0" y="0"/>
            <a:ext cx="158750" cy="158750"/>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rtl="0">
              <a:spcBef>
                <a:spcPts val="300"/>
              </a:spcBef>
              <a:spcAft>
                <a:spcPts val="300"/>
              </a:spcAft>
            </a:pPr>
            <a:endParaRPr lang="en-US" sz="3600" b="0" i="0" baseline="0">
              <a:solidFill>
                <a:schemeClr val="bg1"/>
              </a:solidFill>
              <a:latin typeface="Tahoma" panose="020B0604030504040204" pitchFamily="34" charset="0"/>
              <a:ea typeface="Tahoma" panose="020B0604030504040204" pitchFamily="34" charset="0"/>
              <a:cs typeface="Tahoma" panose="020B0604030504040204" pitchFamily="34" charset="0"/>
              <a:sym typeface="Tahoma" panose="020B0604030504040204" pitchFamily="34" charset="0"/>
            </a:endParaRPr>
          </a:p>
        </p:txBody>
      </p:sp>
      <p:sp>
        <p:nvSpPr>
          <p:cNvPr id="19" name="Triangolo 3">
            <a:extLst>
              <a:ext uri="{FF2B5EF4-FFF2-40B4-BE49-F238E27FC236}">
                <a16:creationId xmlns:a16="http://schemas.microsoft.com/office/drawing/2014/main" id="{16160AA9-8282-DA4C-909B-F790731EAD07}"/>
              </a:ext>
            </a:extLst>
          </p:cNvPr>
          <p:cNvSpPr/>
          <p:nvPr userDrawn="1"/>
        </p:nvSpPr>
        <p:spPr>
          <a:xfrm rot="16200000" flipH="1">
            <a:off x="-340004" y="1272111"/>
            <a:ext cx="5118410" cy="8430322"/>
          </a:xfrm>
          <a:custGeom>
            <a:avLst/>
            <a:gdLst>
              <a:gd name="connsiteX0" fmla="*/ 0 w 8497229"/>
              <a:gd name="connsiteY0" fmla="*/ 7361170 h 7361170"/>
              <a:gd name="connsiteX1" fmla="*/ 4248615 w 8497229"/>
              <a:gd name="connsiteY1" fmla="*/ 0 h 7361170"/>
              <a:gd name="connsiteX2" fmla="*/ 8497229 w 8497229"/>
              <a:gd name="connsiteY2" fmla="*/ 7361170 h 7361170"/>
              <a:gd name="connsiteX3" fmla="*/ 0 w 8497229"/>
              <a:gd name="connsiteY3" fmla="*/ 7361170 h 7361170"/>
              <a:gd name="connsiteX0" fmla="*/ 0 w 8497229"/>
              <a:gd name="connsiteY0" fmla="*/ 5309345 h 5309345"/>
              <a:gd name="connsiteX1" fmla="*/ 1706137 w 8497229"/>
              <a:gd name="connsiteY1" fmla="*/ 0 h 5309345"/>
              <a:gd name="connsiteX2" fmla="*/ 8497229 w 8497229"/>
              <a:gd name="connsiteY2" fmla="*/ 5309345 h 5309345"/>
              <a:gd name="connsiteX3" fmla="*/ 0 w 8497229"/>
              <a:gd name="connsiteY3" fmla="*/ 5309345 h 5309345"/>
              <a:gd name="connsiteX0" fmla="*/ 0 w 6400800"/>
              <a:gd name="connsiteY0" fmla="*/ 5309345 h 5309345"/>
              <a:gd name="connsiteX1" fmla="*/ 1706137 w 6400800"/>
              <a:gd name="connsiteY1" fmla="*/ 0 h 5309345"/>
              <a:gd name="connsiteX2" fmla="*/ 6400800 w 6400800"/>
              <a:gd name="connsiteY2" fmla="*/ 135179 h 5309345"/>
              <a:gd name="connsiteX3" fmla="*/ 0 w 6400800"/>
              <a:gd name="connsiteY3" fmla="*/ 5309345 h 5309345"/>
              <a:gd name="connsiteX0" fmla="*/ 4560849 w 4694663"/>
              <a:gd name="connsiteY0" fmla="*/ 8565501 h 8565501"/>
              <a:gd name="connsiteX1" fmla="*/ 0 w 4694663"/>
              <a:gd name="connsiteY1" fmla="*/ 0 h 8565501"/>
              <a:gd name="connsiteX2" fmla="*/ 4694663 w 4694663"/>
              <a:gd name="connsiteY2" fmla="*/ 135179 h 8565501"/>
              <a:gd name="connsiteX3" fmla="*/ 4560849 w 4694663"/>
              <a:gd name="connsiteY3" fmla="*/ 8565501 h 8565501"/>
              <a:gd name="connsiteX0" fmla="*/ 4984596 w 5118410"/>
              <a:gd name="connsiteY0" fmla="*/ 8430322 h 8430322"/>
              <a:gd name="connsiteX1" fmla="*/ 0 w 5118410"/>
              <a:gd name="connsiteY1" fmla="*/ 20938 h 8430322"/>
              <a:gd name="connsiteX2" fmla="*/ 5118410 w 5118410"/>
              <a:gd name="connsiteY2" fmla="*/ 0 h 8430322"/>
              <a:gd name="connsiteX3" fmla="*/ 4984596 w 5118410"/>
              <a:gd name="connsiteY3" fmla="*/ 8430322 h 8430322"/>
            </a:gdLst>
            <a:ahLst/>
            <a:cxnLst>
              <a:cxn ang="0">
                <a:pos x="connsiteX0" y="connsiteY0"/>
              </a:cxn>
              <a:cxn ang="0">
                <a:pos x="connsiteX1" y="connsiteY1"/>
              </a:cxn>
              <a:cxn ang="0">
                <a:pos x="connsiteX2" y="connsiteY2"/>
              </a:cxn>
              <a:cxn ang="0">
                <a:pos x="connsiteX3" y="connsiteY3"/>
              </a:cxn>
            </a:cxnLst>
            <a:rect l="l" t="t" r="r" b="b"/>
            <a:pathLst>
              <a:path w="5118410" h="8430322">
                <a:moveTo>
                  <a:pt x="4984596" y="8430322"/>
                </a:moveTo>
                <a:lnTo>
                  <a:pt x="0" y="20938"/>
                </a:lnTo>
                <a:lnTo>
                  <a:pt x="5118410" y="0"/>
                </a:lnTo>
                <a:lnTo>
                  <a:pt x="4984596" y="8430322"/>
                </a:lnTo>
                <a:close/>
              </a:path>
            </a:pathLst>
          </a:custGeom>
          <a:solidFill>
            <a:srgbClr val="0A26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it-IT"/>
          </a:p>
        </p:txBody>
      </p:sp>
    </p:spTree>
    <p:extLst>
      <p:ext uri="{BB962C8B-B14F-4D97-AF65-F5344CB8AC3E}">
        <p14:creationId xmlns:p14="http://schemas.microsoft.com/office/powerpoint/2010/main" val="23396682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Slide - Verde chiar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C4011E-D886-7447-8FA3-2B2533A055CD}"/>
              </a:ext>
            </a:extLst>
          </p:cNvPr>
          <p:cNvSpPr>
            <a:spLocks noGrp="1"/>
          </p:cNvSpPr>
          <p:nvPr>
            <p:ph type="title"/>
          </p:nvPr>
        </p:nvSpPr>
        <p:spPr/>
        <p:txBody>
          <a:bodyPr>
            <a:normAutofit/>
          </a:bodyPr>
          <a:lstStyle>
            <a:lvl1pPr>
              <a:defRPr sz="2800"/>
            </a:lvl1pPr>
          </a:lstStyle>
          <a:p>
            <a:r>
              <a:rPr lang="en-US"/>
              <a:t>Click to edit Master title style</a:t>
            </a:r>
            <a:endParaRPr lang="it-IT"/>
          </a:p>
        </p:txBody>
      </p:sp>
      <p:sp>
        <p:nvSpPr>
          <p:cNvPr id="3" name="Segnaposto contenuto 2">
            <a:extLst>
              <a:ext uri="{FF2B5EF4-FFF2-40B4-BE49-F238E27FC236}">
                <a16:creationId xmlns:a16="http://schemas.microsoft.com/office/drawing/2014/main" id="{4E95CAB5-CC0F-864D-862F-F7F04AF52565}"/>
              </a:ext>
            </a:extLst>
          </p:cNvPr>
          <p:cNvSpPr>
            <a:spLocks noGrp="1"/>
          </p:cNvSpPr>
          <p:nvPr>
            <p:ph idx="1"/>
          </p:nvPr>
        </p:nvSpPr>
        <p:spPr/>
        <p:txBody>
          <a:bodyPr/>
          <a:lstStyle/>
          <a:p>
            <a:pPr lvl="0"/>
            <a:r>
              <a:rPr lang="en-US"/>
              <a:t>Click to edit Master text styles</a:t>
            </a:r>
          </a:p>
        </p:txBody>
      </p:sp>
      <p:sp>
        <p:nvSpPr>
          <p:cNvPr id="4" name="Segnaposto data 3">
            <a:extLst>
              <a:ext uri="{FF2B5EF4-FFF2-40B4-BE49-F238E27FC236}">
                <a16:creationId xmlns:a16="http://schemas.microsoft.com/office/drawing/2014/main" id="{BA6A7959-EFE3-7248-9A14-E866956A9009}"/>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D1FA63B7-BD28-CD49-874A-A5D23E9A555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BCA84C4-7AEF-5D4F-8182-BC3A585233AD}"/>
              </a:ext>
            </a:extLst>
          </p:cNvPr>
          <p:cNvSpPr>
            <a:spLocks noGrp="1"/>
          </p:cNvSpPr>
          <p:nvPr>
            <p:ph type="sldNum" sz="quarter" idx="12"/>
          </p:nvPr>
        </p:nvSpPr>
        <p:spPr>
          <a:xfrm>
            <a:off x="8610600" y="6472895"/>
            <a:ext cx="2743200" cy="365125"/>
          </a:xfrm>
          <a:prstGeom prst="rect">
            <a:avLst/>
          </a:prstGeom>
        </p:spPr>
        <p:txBody>
          <a:bodyPr/>
          <a:lstStyle/>
          <a:p>
            <a:fld id="{FF908A5D-492B-5F48-8FB1-5EFA648BB77C}" type="slidenum">
              <a:rPr lang="it-IT" smtClean="0"/>
              <a:t>‹N›</a:t>
            </a:fld>
            <a:endParaRPr lang="it-IT"/>
          </a:p>
        </p:txBody>
      </p:sp>
    </p:spTree>
    <p:extLst>
      <p:ext uri="{BB962C8B-B14F-4D97-AF65-F5344CB8AC3E}">
        <p14:creationId xmlns:p14="http://schemas.microsoft.com/office/powerpoint/2010/main" val="18242931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Arup Blank Slide">
  <p:cSld name="Arup Blank Slide">
    <p:spTree>
      <p:nvGrpSpPr>
        <p:cNvPr id="1" name="Shape 17"/>
        <p:cNvGrpSpPr/>
        <p:nvPr/>
      </p:nvGrpSpPr>
      <p:grpSpPr>
        <a:xfrm>
          <a:off x="0" y="0"/>
          <a:ext cx="0" cy="0"/>
          <a:chOff x="0" y="0"/>
          <a:chExt cx="0" cy="0"/>
        </a:xfrm>
      </p:grpSpPr>
    </p:spTree>
    <p:extLst>
      <p:ext uri="{BB962C8B-B14F-4D97-AF65-F5344CB8AC3E}">
        <p14:creationId xmlns:p14="http://schemas.microsoft.com/office/powerpoint/2010/main" val="4099319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5"/>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155" indent="0">
              <a:buNone/>
              <a:defRPr sz="1801">
                <a:solidFill>
                  <a:schemeClr val="tx1">
                    <a:tint val="75000"/>
                  </a:schemeClr>
                </a:solidFill>
              </a:defRPr>
            </a:lvl2pPr>
            <a:lvl3pPr marL="914309" indent="0">
              <a:buNone/>
              <a:defRPr sz="1600">
                <a:solidFill>
                  <a:schemeClr val="tx1">
                    <a:tint val="75000"/>
                  </a:schemeClr>
                </a:solidFill>
              </a:defRPr>
            </a:lvl3pPr>
            <a:lvl4pPr marL="1371464" indent="0">
              <a:buNone/>
              <a:defRPr sz="1401">
                <a:solidFill>
                  <a:schemeClr val="tx1">
                    <a:tint val="75000"/>
                  </a:schemeClr>
                </a:solidFill>
              </a:defRPr>
            </a:lvl4pPr>
            <a:lvl5pPr marL="1828618" indent="0">
              <a:buNone/>
              <a:defRPr sz="1401">
                <a:solidFill>
                  <a:schemeClr val="tx1">
                    <a:tint val="75000"/>
                  </a:schemeClr>
                </a:solidFill>
              </a:defRPr>
            </a:lvl5pPr>
            <a:lvl6pPr marL="2285771" indent="0">
              <a:buNone/>
              <a:defRPr sz="1401">
                <a:solidFill>
                  <a:schemeClr val="tx1">
                    <a:tint val="75000"/>
                  </a:schemeClr>
                </a:solidFill>
              </a:defRPr>
            </a:lvl6pPr>
            <a:lvl7pPr marL="2742926" indent="0">
              <a:buNone/>
              <a:defRPr sz="1401">
                <a:solidFill>
                  <a:schemeClr val="tx1">
                    <a:tint val="75000"/>
                  </a:schemeClr>
                </a:solidFill>
              </a:defRPr>
            </a:lvl7pPr>
            <a:lvl8pPr marL="3200080" indent="0">
              <a:buNone/>
              <a:defRPr sz="1401">
                <a:solidFill>
                  <a:schemeClr val="tx1">
                    <a:tint val="75000"/>
                  </a:schemeClr>
                </a:solidFill>
              </a:defRPr>
            </a:lvl8pPr>
            <a:lvl9pPr marL="3657235" indent="0">
              <a:buNone/>
              <a:defRPr sz="140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1101058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1"/>
            </a:lvl4pPr>
            <a:lvl5pPr>
              <a:defRPr sz="1801"/>
            </a:lvl5pPr>
            <a:lvl6pPr>
              <a:defRPr sz="1801"/>
            </a:lvl6pPr>
            <a:lvl7pPr>
              <a:defRPr sz="1801"/>
            </a:lvl7pPr>
            <a:lvl8pPr>
              <a:defRPr sz="1801"/>
            </a:lvl8pPr>
            <a:lvl9pPr>
              <a:defRPr sz="180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1"/>
            </a:lvl4pPr>
            <a:lvl5pPr>
              <a:defRPr sz="1801"/>
            </a:lvl5pPr>
            <a:lvl6pPr>
              <a:defRPr sz="1801"/>
            </a:lvl6pPr>
            <a:lvl7pPr>
              <a:defRPr sz="1801"/>
            </a:lvl7pPr>
            <a:lvl8pPr>
              <a:defRPr sz="1801"/>
            </a:lvl8pPr>
            <a:lvl9pPr>
              <a:defRPr sz="180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3682628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155" indent="0">
              <a:buNone/>
              <a:defRPr sz="2000" b="1"/>
            </a:lvl2pPr>
            <a:lvl3pPr marL="914309" indent="0">
              <a:buNone/>
              <a:defRPr sz="1801" b="1"/>
            </a:lvl3pPr>
            <a:lvl4pPr marL="1371464" indent="0">
              <a:buNone/>
              <a:defRPr sz="1600" b="1"/>
            </a:lvl4pPr>
            <a:lvl5pPr marL="1828618" indent="0">
              <a:buNone/>
              <a:defRPr sz="1600" b="1"/>
            </a:lvl5pPr>
            <a:lvl6pPr marL="2285771" indent="0">
              <a:buNone/>
              <a:defRPr sz="1600" b="1"/>
            </a:lvl6pPr>
            <a:lvl7pPr marL="2742926" indent="0">
              <a:buNone/>
              <a:defRPr sz="1600" b="1"/>
            </a:lvl7pPr>
            <a:lvl8pPr marL="3200080" indent="0">
              <a:buNone/>
              <a:defRPr sz="1600" b="1"/>
            </a:lvl8pPr>
            <a:lvl9pPr marL="3657235"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1"/>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7" y="1535113"/>
            <a:ext cx="5389033" cy="639762"/>
          </a:xfrm>
        </p:spPr>
        <p:txBody>
          <a:bodyPr anchor="b"/>
          <a:lstStyle>
            <a:lvl1pPr marL="0" indent="0">
              <a:buNone/>
              <a:defRPr sz="2400" b="1"/>
            </a:lvl1pPr>
            <a:lvl2pPr marL="457155" indent="0">
              <a:buNone/>
              <a:defRPr sz="2000" b="1"/>
            </a:lvl2pPr>
            <a:lvl3pPr marL="914309" indent="0">
              <a:buNone/>
              <a:defRPr sz="1801" b="1"/>
            </a:lvl3pPr>
            <a:lvl4pPr marL="1371464" indent="0">
              <a:buNone/>
              <a:defRPr sz="1600" b="1"/>
            </a:lvl4pPr>
            <a:lvl5pPr marL="1828618" indent="0">
              <a:buNone/>
              <a:defRPr sz="1600" b="1"/>
            </a:lvl5pPr>
            <a:lvl6pPr marL="2285771" indent="0">
              <a:buNone/>
              <a:defRPr sz="1600" b="1"/>
            </a:lvl6pPr>
            <a:lvl7pPr marL="2742926" indent="0">
              <a:buNone/>
              <a:defRPr sz="1600" b="1"/>
            </a:lvl7pPr>
            <a:lvl8pPr marL="3200080" indent="0">
              <a:buNone/>
              <a:defRPr sz="1600" b="1"/>
            </a:lvl8pPr>
            <a:lvl9pPr marL="365723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7" y="2174875"/>
            <a:ext cx="5389033" cy="3951288"/>
          </a:xfrm>
        </p:spPr>
        <p:txBody>
          <a:bodyPr/>
          <a:lstStyle>
            <a:lvl1pPr>
              <a:defRPr sz="2400"/>
            </a:lvl1pPr>
            <a:lvl2pPr>
              <a:defRPr sz="2000"/>
            </a:lvl2pPr>
            <a:lvl3pPr>
              <a:defRPr sz="1801"/>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461859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4043664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2239995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6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55" indent="0">
              <a:buNone/>
              <a:defRPr sz="1200"/>
            </a:lvl2pPr>
            <a:lvl3pPr marL="914309" indent="0">
              <a:buNone/>
              <a:defRPr sz="1001"/>
            </a:lvl3pPr>
            <a:lvl4pPr marL="1371464" indent="0">
              <a:buNone/>
              <a:defRPr sz="900"/>
            </a:lvl4pPr>
            <a:lvl5pPr marL="1828618" indent="0">
              <a:buNone/>
              <a:defRPr sz="900"/>
            </a:lvl5pPr>
            <a:lvl6pPr marL="2285771" indent="0">
              <a:buNone/>
              <a:defRPr sz="900"/>
            </a:lvl6pPr>
            <a:lvl7pPr marL="2742926" indent="0">
              <a:buNone/>
              <a:defRPr sz="900"/>
            </a:lvl7pPr>
            <a:lvl8pPr marL="3200080" indent="0">
              <a:buNone/>
              <a:defRPr sz="900"/>
            </a:lvl8pPr>
            <a:lvl9pPr marL="3657235"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3680878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55" indent="0">
              <a:buNone/>
              <a:defRPr sz="2800"/>
            </a:lvl2pPr>
            <a:lvl3pPr marL="914309" indent="0">
              <a:buNone/>
              <a:defRPr sz="2400"/>
            </a:lvl3pPr>
            <a:lvl4pPr marL="1371464" indent="0">
              <a:buNone/>
              <a:defRPr sz="2000"/>
            </a:lvl4pPr>
            <a:lvl5pPr marL="1828618" indent="0">
              <a:buNone/>
              <a:defRPr sz="2000"/>
            </a:lvl5pPr>
            <a:lvl6pPr marL="2285771" indent="0">
              <a:buNone/>
              <a:defRPr sz="2000"/>
            </a:lvl6pPr>
            <a:lvl7pPr marL="2742926" indent="0">
              <a:buNone/>
              <a:defRPr sz="2000"/>
            </a:lvl7pPr>
            <a:lvl8pPr marL="3200080" indent="0">
              <a:buNone/>
              <a:defRPr sz="2000"/>
            </a:lvl8pPr>
            <a:lvl9pPr marL="3657235"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55" indent="0">
              <a:buNone/>
              <a:defRPr sz="1200"/>
            </a:lvl2pPr>
            <a:lvl3pPr marL="914309" indent="0">
              <a:buNone/>
              <a:defRPr sz="1001"/>
            </a:lvl3pPr>
            <a:lvl4pPr marL="1371464" indent="0">
              <a:buNone/>
              <a:defRPr sz="900"/>
            </a:lvl4pPr>
            <a:lvl5pPr marL="1828618" indent="0">
              <a:buNone/>
              <a:defRPr sz="900"/>
            </a:lvl5pPr>
            <a:lvl6pPr marL="2285771" indent="0">
              <a:buNone/>
              <a:defRPr sz="900"/>
            </a:lvl6pPr>
            <a:lvl7pPr marL="2742926" indent="0">
              <a:buNone/>
              <a:defRPr sz="900"/>
            </a:lvl7pPr>
            <a:lvl8pPr marL="3200080" indent="0">
              <a:buNone/>
              <a:defRPr sz="900"/>
            </a:lvl8pPr>
            <a:lvl9pPr marL="3657235"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val="1973139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8.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65"/>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165600" y="6356365"/>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65"/>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a:t>
            </a:fld>
            <a:endParaRPr lang="en-US"/>
          </a:p>
        </p:txBody>
      </p:sp>
    </p:spTree>
    <p:extLst>
      <p:ext uri="{BB962C8B-B14F-4D97-AF65-F5344CB8AC3E}">
        <p14:creationId xmlns:p14="http://schemas.microsoft.com/office/powerpoint/2010/main" val="414734205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 id="2147483690" r:id="rId15"/>
  </p:sldLayoutIdLst>
  <p:hf hdr="0" ftr="0" dt="0"/>
  <p:txStyles>
    <p:titleStyle>
      <a:lvl1pPr algn="ctr" defTabSz="914309" rtl="0" eaLnBrk="1" latinLnBrk="0" hangingPunct="1">
        <a:spcBef>
          <a:spcPct val="0"/>
        </a:spcBef>
        <a:buNone/>
        <a:defRPr sz="4400" kern="1200">
          <a:solidFill>
            <a:schemeClr val="tx1"/>
          </a:solidFill>
          <a:latin typeface="+mj-lt"/>
          <a:ea typeface="+mj-ea"/>
          <a:cs typeface="+mj-cs"/>
        </a:defRPr>
      </a:lvl1pPr>
    </p:titleStyle>
    <p:bodyStyle>
      <a:lvl1pPr marL="342866" indent="-342866" algn="l" defTabSz="914309"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876" indent="-285724" algn="l" defTabSz="914309"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886" indent="-228578" algn="l" defTabSz="914309"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040"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195"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349"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04"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58"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11"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09" rtl="0" eaLnBrk="1" latinLnBrk="0" hangingPunct="1">
        <a:defRPr sz="1801" kern="1200">
          <a:solidFill>
            <a:schemeClr val="tx1"/>
          </a:solidFill>
          <a:latin typeface="+mn-lt"/>
          <a:ea typeface="+mn-ea"/>
          <a:cs typeface="+mn-cs"/>
        </a:defRPr>
      </a:lvl1pPr>
      <a:lvl2pPr marL="457155" algn="l" defTabSz="914309" rtl="0" eaLnBrk="1" latinLnBrk="0" hangingPunct="1">
        <a:defRPr sz="1801" kern="1200">
          <a:solidFill>
            <a:schemeClr val="tx1"/>
          </a:solidFill>
          <a:latin typeface="+mn-lt"/>
          <a:ea typeface="+mn-ea"/>
          <a:cs typeface="+mn-cs"/>
        </a:defRPr>
      </a:lvl2pPr>
      <a:lvl3pPr marL="914309" algn="l" defTabSz="914309" rtl="0" eaLnBrk="1" latinLnBrk="0" hangingPunct="1">
        <a:defRPr sz="1801" kern="1200">
          <a:solidFill>
            <a:schemeClr val="tx1"/>
          </a:solidFill>
          <a:latin typeface="+mn-lt"/>
          <a:ea typeface="+mn-ea"/>
          <a:cs typeface="+mn-cs"/>
        </a:defRPr>
      </a:lvl3pPr>
      <a:lvl4pPr marL="1371464" algn="l" defTabSz="914309" rtl="0" eaLnBrk="1" latinLnBrk="0" hangingPunct="1">
        <a:defRPr sz="1801" kern="1200">
          <a:solidFill>
            <a:schemeClr val="tx1"/>
          </a:solidFill>
          <a:latin typeface="+mn-lt"/>
          <a:ea typeface="+mn-ea"/>
          <a:cs typeface="+mn-cs"/>
        </a:defRPr>
      </a:lvl4pPr>
      <a:lvl5pPr marL="1828618" algn="l" defTabSz="914309" rtl="0" eaLnBrk="1" latinLnBrk="0" hangingPunct="1">
        <a:defRPr sz="1801" kern="1200">
          <a:solidFill>
            <a:schemeClr val="tx1"/>
          </a:solidFill>
          <a:latin typeface="+mn-lt"/>
          <a:ea typeface="+mn-ea"/>
          <a:cs typeface="+mn-cs"/>
        </a:defRPr>
      </a:lvl5pPr>
      <a:lvl6pPr marL="2285771" algn="l" defTabSz="914309" rtl="0" eaLnBrk="1" latinLnBrk="0" hangingPunct="1">
        <a:defRPr sz="1801" kern="1200">
          <a:solidFill>
            <a:schemeClr val="tx1"/>
          </a:solidFill>
          <a:latin typeface="+mn-lt"/>
          <a:ea typeface="+mn-ea"/>
          <a:cs typeface="+mn-cs"/>
        </a:defRPr>
      </a:lvl6pPr>
      <a:lvl7pPr marL="2742926" algn="l" defTabSz="914309" rtl="0" eaLnBrk="1" latinLnBrk="0" hangingPunct="1">
        <a:defRPr sz="1801" kern="1200">
          <a:solidFill>
            <a:schemeClr val="tx1"/>
          </a:solidFill>
          <a:latin typeface="+mn-lt"/>
          <a:ea typeface="+mn-ea"/>
          <a:cs typeface="+mn-cs"/>
        </a:defRPr>
      </a:lvl7pPr>
      <a:lvl8pPr marL="3200080" algn="l" defTabSz="914309" rtl="0" eaLnBrk="1" latinLnBrk="0" hangingPunct="1">
        <a:defRPr sz="1801" kern="1200">
          <a:solidFill>
            <a:schemeClr val="tx1"/>
          </a:solidFill>
          <a:latin typeface="+mn-lt"/>
          <a:ea typeface="+mn-ea"/>
          <a:cs typeface="+mn-cs"/>
        </a:defRPr>
      </a:lvl8pPr>
      <a:lvl9pPr marL="3657235" algn="l" defTabSz="914309" rtl="0" eaLnBrk="1" latinLnBrk="0" hangingPunct="1">
        <a:defRPr sz="180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77016CB3-B9AA-7A4A-A607-67CD2D2C10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D51F40F-55DE-8F46-B60A-0E235D582F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it-IT"/>
              <a:t>Modifica gli stili del testo dello schema
Secondo livello
Terzo livello
Quarto livello
Quinto livello</a:t>
            </a:r>
          </a:p>
        </p:txBody>
      </p:sp>
    </p:spTree>
    <p:extLst>
      <p:ext uri="{BB962C8B-B14F-4D97-AF65-F5344CB8AC3E}">
        <p14:creationId xmlns:p14="http://schemas.microsoft.com/office/powerpoint/2010/main" val="196421883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6"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5.png"/><Relationship Id="rId7" Type="http://schemas.openxmlformats.org/officeDocument/2006/relationships/diagramColors" Target="../diagrams/colors1.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5.png"/><Relationship Id="rId7" Type="http://schemas.openxmlformats.org/officeDocument/2006/relationships/diagramColors" Target="../diagrams/colors2.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5.png"/><Relationship Id="rId7" Type="http://schemas.openxmlformats.org/officeDocument/2006/relationships/diagramColors" Target="../diagrams/colors3.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7.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5.png"/><Relationship Id="rId7" Type="http://schemas.openxmlformats.org/officeDocument/2006/relationships/diagramColors" Target="../diagrams/colors4.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8.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5.png"/><Relationship Id="rId7" Type="http://schemas.openxmlformats.org/officeDocument/2006/relationships/diagramColors" Target="../diagrams/colors5.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9.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5.png"/><Relationship Id="rId7" Type="http://schemas.openxmlformats.org/officeDocument/2006/relationships/diagramColors" Target="../diagrams/colors6.xm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pic>
        <p:nvPicPr>
          <p:cNvPr id="116" name="Google Shape;116;p1"/>
          <p:cNvPicPr preferRelativeResize="0"/>
          <p:nvPr/>
        </p:nvPicPr>
        <p:blipFill rotWithShape="1">
          <a:blip r:embed="rId3">
            <a:alphaModFix/>
          </a:blip>
          <a:srcRect/>
          <a:stretch/>
        </p:blipFill>
        <p:spPr>
          <a:xfrm>
            <a:off x="0" y="-9591"/>
            <a:ext cx="12192004" cy="6857999"/>
          </a:xfrm>
          <a:prstGeom prst="rect">
            <a:avLst/>
          </a:prstGeom>
          <a:noFill/>
          <a:ln>
            <a:noFill/>
          </a:ln>
        </p:spPr>
      </p:pic>
      <p:sp>
        <p:nvSpPr>
          <p:cNvPr id="117" name="Google Shape;117;p1"/>
          <p:cNvSpPr txBox="1"/>
          <p:nvPr/>
        </p:nvSpPr>
        <p:spPr>
          <a:xfrm>
            <a:off x="2733040" y="1128183"/>
            <a:ext cx="8788398" cy="2616317"/>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Pts val="3800"/>
              <a:buFont typeface="Arial"/>
              <a:buNone/>
              <a:tabLst/>
              <a:defRPr/>
            </a:pPr>
            <a:r>
              <a:rPr lang="it-IT" sz="3800" b="1" kern="0" dirty="0">
                <a:solidFill>
                  <a:srgbClr val="000000"/>
                </a:solidFill>
                <a:latin typeface="Titillium Web"/>
                <a:ea typeface="Titillium Web"/>
                <a:cs typeface="Titillium Web"/>
                <a:sym typeface="Titillium Web"/>
              </a:rPr>
              <a:t>Comune di Milano – Progetti PNRR </a:t>
            </a:r>
          </a:p>
          <a:p>
            <a:pPr marL="0" marR="0" lvl="0" indent="0" algn="l" defTabSz="914400" rtl="0" eaLnBrk="1" fontAlgn="auto" latinLnBrk="0" hangingPunct="1">
              <a:lnSpc>
                <a:spcPct val="100000"/>
              </a:lnSpc>
              <a:spcBef>
                <a:spcPts val="0"/>
              </a:spcBef>
              <a:spcAft>
                <a:spcPts val="0"/>
              </a:spcAft>
              <a:buClr>
                <a:srgbClr val="000000"/>
              </a:buClr>
              <a:buSzPts val="3800"/>
              <a:buFont typeface="Arial"/>
              <a:buNone/>
              <a:tabLst/>
              <a:defRPr/>
            </a:pPr>
            <a:r>
              <a:rPr kumimoji="0" lang="it-IT" sz="3800" b="1" i="0" u="none" strike="noStrike" kern="0" cap="none" spc="0" normalizeH="0" baseline="0" noProof="0" dirty="0">
                <a:ln>
                  <a:noFill/>
                </a:ln>
                <a:solidFill>
                  <a:srgbClr val="000000"/>
                </a:solidFill>
                <a:effectLst/>
                <a:uLnTx/>
                <a:uFillTx/>
                <a:latin typeface="Titillium Web"/>
                <a:ea typeface="Titillium Web"/>
                <a:cs typeface="Titillium Web"/>
                <a:sym typeface="Titillium Web"/>
              </a:rPr>
              <a:t>Direzione Welfare e Salute</a:t>
            </a:r>
          </a:p>
          <a:p>
            <a:pPr marL="0" marR="0" lvl="0" indent="0" algn="l" defTabSz="914400" rtl="0" eaLnBrk="1" fontAlgn="auto" latinLnBrk="0" hangingPunct="1">
              <a:lnSpc>
                <a:spcPct val="100000"/>
              </a:lnSpc>
              <a:spcBef>
                <a:spcPts val="0"/>
              </a:spcBef>
              <a:spcAft>
                <a:spcPts val="0"/>
              </a:spcAft>
              <a:buClr>
                <a:srgbClr val="000000"/>
              </a:buClr>
              <a:buSzPts val="3800"/>
              <a:buFont typeface="Arial"/>
              <a:buNone/>
              <a:tabLst/>
              <a:defRPr/>
            </a:pPr>
            <a:r>
              <a:rPr lang="it-IT" sz="3800" b="1" kern="0" dirty="0">
                <a:solidFill>
                  <a:srgbClr val="000000"/>
                </a:solidFill>
                <a:latin typeface="Titillium Web"/>
                <a:ea typeface="Titillium Web"/>
                <a:cs typeface="Titillium Web"/>
                <a:sym typeface="Titillium Web"/>
              </a:rPr>
              <a:t>Missione 5 Componente 2</a:t>
            </a:r>
            <a:endParaRPr kumimoji="0" lang="it-IT" sz="1351" b="0" i="0" u="none" strike="noStrike" kern="0" cap="none" spc="0" normalizeH="0" baseline="0" noProof="0" dirty="0">
              <a:ln>
                <a:noFill/>
              </a:ln>
              <a:solidFill>
                <a:srgbClr val="000000"/>
              </a:solidFill>
              <a:effectLst/>
              <a:uLnTx/>
              <a:uFillTx/>
              <a:latin typeface="Titillium Web"/>
              <a:ea typeface="Titillium Web"/>
              <a:cs typeface="Titillium Web"/>
              <a:sym typeface="Titillium Web"/>
            </a:endParaRPr>
          </a:p>
          <a:p>
            <a:pPr marL="0" marR="0" lvl="0" indent="0" algn="l" defTabSz="914400" rtl="0" eaLnBrk="1" fontAlgn="auto" latinLnBrk="0" hangingPunct="1">
              <a:lnSpc>
                <a:spcPct val="100000"/>
              </a:lnSpc>
              <a:spcBef>
                <a:spcPts val="0"/>
              </a:spcBef>
              <a:spcAft>
                <a:spcPts val="0"/>
              </a:spcAft>
              <a:buClr>
                <a:srgbClr val="000000"/>
              </a:buClr>
              <a:buSzPts val="1351"/>
              <a:buFont typeface="Arial"/>
              <a:buNone/>
              <a:tabLst/>
              <a:defRPr/>
            </a:pPr>
            <a:endParaRPr kumimoji="0" lang="it-IT" sz="1351" b="0" i="0" u="none" strike="noStrike" kern="0" cap="none" spc="0" normalizeH="0" baseline="0" noProof="0" dirty="0">
              <a:ln>
                <a:noFill/>
              </a:ln>
              <a:solidFill>
                <a:srgbClr val="000000"/>
              </a:solidFill>
              <a:effectLst/>
              <a:uLnTx/>
              <a:uFillTx/>
              <a:latin typeface="Titillium Web"/>
              <a:ea typeface="Titillium Web"/>
              <a:cs typeface="Titillium Web"/>
              <a:sym typeface="Titillium Web"/>
            </a:endParaRPr>
          </a:p>
          <a:p>
            <a:pPr marL="0" marR="0" lvl="0" indent="0" algn="l" defTabSz="914400" rtl="0" eaLnBrk="1" fontAlgn="auto" latinLnBrk="0" hangingPunct="1">
              <a:lnSpc>
                <a:spcPct val="100000"/>
              </a:lnSpc>
              <a:spcBef>
                <a:spcPts val="0"/>
              </a:spcBef>
              <a:spcAft>
                <a:spcPts val="0"/>
              </a:spcAft>
              <a:buClr>
                <a:srgbClr val="000000"/>
              </a:buClr>
              <a:buSzPts val="1351"/>
              <a:buFont typeface="Arial"/>
              <a:buNone/>
              <a:tabLst/>
              <a:defRPr/>
            </a:pPr>
            <a:endParaRPr kumimoji="0" lang="it-IT" sz="1351" b="0" i="0" u="none" strike="noStrike" kern="0" cap="none" spc="0" normalizeH="0" baseline="0" noProof="0" dirty="0">
              <a:ln>
                <a:noFill/>
              </a:ln>
              <a:solidFill>
                <a:srgbClr val="000000"/>
              </a:solidFill>
              <a:effectLst/>
              <a:uLnTx/>
              <a:uFillTx/>
              <a:latin typeface="Titillium Web"/>
              <a:ea typeface="Titillium Web"/>
              <a:cs typeface="Titillium Web"/>
              <a:sym typeface="Titillium Web"/>
            </a:endParaRPr>
          </a:p>
          <a:p>
            <a:pPr marL="0" marR="0" lvl="0" indent="0" algn="l" defTabSz="914400" rtl="0" eaLnBrk="1" fontAlgn="auto" latinLnBrk="0" hangingPunct="1">
              <a:lnSpc>
                <a:spcPct val="100000"/>
              </a:lnSpc>
              <a:spcBef>
                <a:spcPts val="600"/>
              </a:spcBef>
              <a:spcAft>
                <a:spcPts val="0"/>
              </a:spcAft>
              <a:buClr>
                <a:srgbClr val="000000"/>
              </a:buClr>
              <a:buSzPts val="1600"/>
              <a:buFont typeface="Arial"/>
              <a:buNone/>
              <a:tabLst/>
              <a:defRPr/>
            </a:pPr>
            <a:r>
              <a:rPr lang="it-IT" kern="0" dirty="0">
                <a:solidFill>
                  <a:srgbClr val="000000"/>
                </a:solidFill>
                <a:ea typeface="Titillium Web"/>
                <a:cs typeface="Titillium Web"/>
                <a:sym typeface="Titillium Web"/>
              </a:rPr>
              <a:t>Dati aggiornati ad aprile 20</a:t>
            </a:r>
            <a:r>
              <a:rPr kumimoji="0" lang="it-IT" b="0" i="0" u="none" strike="noStrike" kern="0" cap="none" spc="0" normalizeH="0" baseline="0" noProof="0" dirty="0">
                <a:ln>
                  <a:noFill/>
                </a:ln>
                <a:solidFill>
                  <a:srgbClr val="000000"/>
                </a:solidFill>
                <a:effectLst/>
                <a:uLnTx/>
                <a:uFillTx/>
                <a:ea typeface="Titillium Web"/>
                <a:cs typeface="Titillium Web"/>
                <a:sym typeface="Titillium Web"/>
              </a:rPr>
              <a:t>24 </a:t>
            </a:r>
            <a:endParaRPr kumimoji="0" lang="it-IT" b="0" i="0" u="none" strike="noStrike" kern="0" cap="none" spc="0" normalizeH="0" baseline="0" noProof="0" dirty="0">
              <a:ln>
                <a:noFill/>
              </a:ln>
              <a:solidFill>
                <a:srgbClr val="000000"/>
              </a:solidFill>
              <a:effectLst/>
              <a:uLnTx/>
              <a:uFillTx/>
              <a:cs typeface="Arial"/>
              <a:sym typeface="Arial"/>
            </a:endParaRPr>
          </a:p>
        </p:txBody>
      </p:sp>
      <p:cxnSp>
        <p:nvCxnSpPr>
          <p:cNvPr id="118" name="Google Shape;118;p1"/>
          <p:cNvCxnSpPr/>
          <p:nvPr/>
        </p:nvCxnSpPr>
        <p:spPr>
          <a:xfrm>
            <a:off x="2733040" y="1"/>
            <a:ext cx="0" cy="6848407"/>
          </a:xfrm>
          <a:prstGeom prst="straightConnector1">
            <a:avLst/>
          </a:prstGeom>
          <a:noFill/>
          <a:ln w="12700" cap="flat" cmpd="sng">
            <a:solidFill>
              <a:srgbClr val="E02022"/>
            </a:solidFill>
            <a:prstDash val="solid"/>
            <a:miter lim="800000"/>
            <a:headEnd type="none" w="sm" len="sm"/>
            <a:tailEnd type="none" w="sm" len="sm"/>
          </a:ln>
        </p:spPr>
      </p:cxnSp>
      <p:cxnSp>
        <p:nvCxnSpPr>
          <p:cNvPr id="119" name="Google Shape;119;p1"/>
          <p:cNvCxnSpPr/>
          <p:nvPr/>
        </p:nvCxnSpPr>
        <p:spPr>
          <a:xfrm rot="10800000">
            <a:off x="0" y="1117600"/>
            <a:ext cx="12192000" cy="0"/>
          </a:xfrm>
          <a:prstGeom prst="straightConnector1">
            <a:avLst/>
          </a:prstGeom>
          <a:noFill/>
          <a:ln w="12700" cap="flat" cmpd="sng">
            <a:solidFill>
              <a:srgbClr val="E02022"/>
            </a:solidFill>
            <a:prstDash val="solid"/>
            <a:miter lim="800000"/>
            <a:headEnd type="none" w="sm" len="sm"/>
            <a:tailEnd type="none" w="sm" len="sm"/>
          </a:ln>
        </p:spPr>
      </p:cxnSp>
      <p:pic>
        <p:nvPicPr>
          <p:cNvPr id="120" name="Google Shape;120;p1"/>
          <p:cNvPicPr preferRelativeResize="0"/>
          <p:nvPr/>
        </p:nvPicPr>
        <p:blipFill rotWithShape="1">
          <a:blip r:embed="rId4">
            <a:alphaModFix/>
          </a:blip>
          <a:srcRect/>
          <a:stretch/>
        </p:blipFill>
        <p:spPr>
          <a:xfrm>
            <a:off x="10831189" y="194678"/>
            <a:ext cx="1045222" cy="56224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120;p1">
            <a:extLst>
              <a:ext uri="{FF2B5EF4-FFF2-40B4-BE49-F238E27FC236}">
                <a16:creationId xmlns:a16="http://schemas.microsoft.com/office/drawing/2014/main" id="{670AD8FB-9597-70CE-6D12-48F0AF85DBE8}"/>
              </a:ext>
            </a:extLst>
          </p:cNvPr>
          <p:cNvPicPr preferRelativeResize="0"/>
          <p:nvPr/>
        </p:nvPicPr>
        <p:blipFill rotWithShape="1">
          <a:blip r:embed="rId3">
            <a:alphaModFix/>
          </a:blip>
          <a:srcRect/>
          <a:stretch/>
        </p:blipFill>
        <p:spPr>
          <a:xfrm>
            <a:off x="224682" y="6216975"/>
            <a:ext cx="1045222" cy="562244"/>
          </a:xfrm>
          <a:prstGeom prst="rect">
            <a:avLst/>
          </a:prstGeom>
          <a:noFill/>
          <a:ln>
            <a:noFill/>
          </a:ln>
        </p:spPr>
      </p:pic>
      <p:sp>
        <p:nvSpPr>
          <p:cNvPr id="7" name="Google Shape;180;p48">
            <a:extLst>
              <a:ext uri="{FF2B5EF4-FFF2-40B4-BE49-F238E27FC236}">
                <a16:creationId xmlns:a16="http://schemas.microsoft.com/office/drawing/2014/main" id="{F04518C7-5C7A-D9C2-7DBB-58F8CFC86F23}"/>
              </a:ext>
            </a:extLst>
          </p:cNvPr>
          <p:cNvSpPr txBox="1"/>
          <p:nvPr/>
        </p:nvSpPr>
        <p:spPr>
          <a:xfrm>
            <a:off x="9185448" y="6541734"/>
            <a:ext cx="2743200" cy="365125"/>
          </a:xfrm>
          <a:prstGeom prst="rect">
            <a:avLst/>
          </a:prstGeom>
          <a:noFill/>
          <a:ln>
            <a:noFill/>
          </a:ln>
        </p:spPr>
        <p:txBody>
          <a:bodyPr spcFirstLastPara="1" wrap="square" lIns="91425" tIns="45700" rIns="91425" bIns="45700" anchor="t"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fld id="{00000000-1234-1234-1234-123412341234}" type="slidenum">
              <a:rPr kumimoji="0" lang="it-IT"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rPr>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t>10</a:t>
            </a:fld>
            <a:endParaRPr kumimoji="0"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endParaRPr>
          </a:p>
        </p:txBody>
      </p:sp>
      <p:sp>
        <p:nvSpPr>
          <p:cNvPr id="10" name="Google Shape;114;p4">
            <a:extLst>
              <a:ext uri="{FF2B5EF4-FFF2-40B4-BE49-F238E27FC236}">
                <a16:creationId xmlns:a16="http://schemas.microsoft.com/office/drawing/2014/main" id="{80847892-CF55-2212-3FB6-F03618351880}"/>
              </a:ext>
            </a:extLst>
          </p:cNvPr>
          <p:cNvSpPr txBox="1">
            <a:spLocks/>
          </p:cNvSpPr>
          <p:nvPr/>
        </p:nvSpPr>
        <p:spPr>
          <a:xfrm>
            <a:off x="221746" y="205094"/>
            <a:ext cx="4914000" cy="433965"/>
          </a:xfrm>
          <a:prstGeom prst="rect">
            <a:avLst/>
          </a:prstGeom>
          <a:solidFill>
            <a:srgbClr val="5D9B6B"/>
          </a:solidFill>
        </p:spPr>
        <p:txBody>
          <a:bodyPr vert="horz" wrap="square" lIns="91440" tIns="45720" rIns="91440" bIns="45720" rtlCol="0" anchor="ctr">
            <a:spAutoFit/>
          </a:bodyPr>
          <a:lstStyle>
            <a:lvl1pPr marL="342866" indent="-342866" algn="l" defTabSz="914309"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876" indent="-285724" algn="l" defTabSz="914309"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886" indent="-228578" algn="l" defTabSz="914309"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040"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195"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349"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04"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58"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11"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228600" defTabSz="914400">
              <a:lnSpc>
                <a:spcPct val="90000"/>
              </a:lnSpc>
              <a:spcBef>
                <a:spcPts val="1000"/>
              </a:spcBef>
              <a:buFont typeface="Arial" pitchFamily="34" charset="0"/>
              <a:buNone/>
            </a:pPr>
            <a:r>
              <a:rPr lang="it-IT" sz="2400" b="1" dirty="0">
                <a:solidFill>
                  <a:schemeClr val="bg2"/>
                </a:solidFill>
                <a:latin typeface="Titillium Web" panose="00000500000000000000" pitchFamily="2" charset="0"/>
              </a:rPr>
              <a:t>Stato di attuazione degli interventi</a:t>
            </a:r>
            <a:endParaRPr lang="en-US" sz="2400" b="1" dirty="0">
              <a:solidFill>
                <a:schemeClr val="bg2"/>
              </a:solidFill>
              <a:latin typeface="Titillium Web" panose="00000500000000000000" pitchFamily="2" charset="0"/>
            </a:endParaRPr>
          </a:p>
        </p:txBody>
      </p:sp>
      <p:graphicFrame>
        <p:nvGraphicFramePr>
          <p:cNvPr id="22" name="Tabella 21">
            <a:extLst>
              <a:ext uri="{FF2B5EF4-FFF2-40B4-BE49-F238E27FC236}">
                <a16:creationId xmlns:a16="http://schemas.microsoft.com/office/drawing/2014/main" id="{4781B056-E64B-58CA-F268-F3567197B023}"/>
              </a:ext>
            </a:extLst>
          </p:cNvPr>
          <p:cNvGraphicFramePr>
            <a:graphicFrameLocks noGrp="1"/>
          </p:cNvGraphicFramePr>
          <p:nvPr>
            <p:extLst>
              <p:ext uri="{D42A27DB-BD31-4B8C-83A1-F6EECF244321}">
                <p14:modId xmlns:p14="http://schemas.microsoft.com/office/powerpoint/2010/main" val="2724845228"/>
              </p:ext>
            </p:extLst>
          </p:nvPr>
        </p:nvGraphicFramePr>
        <p:xfrm>
          <a:off x="221746" y="737249"/>
          <a:ext cx="10657536" cy="2739778"/>
        </p:xfrm>
        <a:graphic>
          <a:graphicData uri="http://schemas.openxmlformats.org/drawingml/2006/table">
            <a:tbl>
              <a:tblPr/>
              <a:tblGrid>
                <a:gridCol w="5104241">
                  <a:extLst>
                    <a:ext uri="{9D8B030D-6E8A-4147-A177-3AD203B41FA5}">
                      <a16:colId xmlns:a16="http://schemas.microsoft.com/office/drawing/2014/main" val="3068362485"/>
                    </a:ext>
                  </a:extLst>
                </a:gridCol>
                <a:gridCol w="1826151">
                  <a:extLst>
                    <a:ext uri="{9D8B030D-6E8A-4147-A177-3AD203B41FA5}">
                      <a16:colId xmlns:a16="http://schemas.microsoft.com/office/drawing/2014/main" val="1881334484"/>
                    </a:ext>
                  </a:extLst>
                </a:gridCol>
                <a:gridCol w="1422003">
                  <a:extLst>
                    <a:ext uri="{9D8B030D-6E8A-4147-A177-3AD203B41FA5}">
                      <a16:colId xmlns:a16="http://schemas.microsoft.com/office/drawing/2014/main" val="951190171"/>
                    </a:ext>
                  </a:extLst>
                </a:gridCol>
                <a:gridCol w="2305141">
                  <a:extLst>
                    <a:ext uri="{9D8B030D-6E8A-4147-A177-3AD203B41FA5}">
                      <a16:colId xmlns:a16="http://schemas.microsoft.com/office/drawing/2014/main" val="199764448"/>
                    </a:ext>
                  </a:extLst>
                </a:gridCol>
              </a:tblGrid>
              <a:tr h="717478">
                <a:tc>
                  <a:txBody>
                    <a:bodyPr/>
                    <a:lstStyle/>
                    <a:p>
                      <a:pPr algn="l" fontAlgn="ctr"/>
                      <a:r>
                        <a:rPr lang="it-IT" sz="1400" b="1" i="0" u="none" strike="noStrike" dirty="0">
                          <a:solidFill>
                            <a:srgbClr val="000000"/>
                          </a:solidFill>
                          <a:effectLst/>
                          <a:latin typeface="Calibri" panose="020F0502020204030204" pitchFamily="34" charset="0"/>
                        </a:rPr>
                        <a:t>INV. 1.1. Sostegno alle persone vulnerabili e prevenzione dell'istituzionalizzazione degli anziani non autosufficienti</a:t>
                      </a:r>
                    </a:p>
                  </a:txBody>
                  <a:tcPr marL="7620" marR="7620" marT="7620" marB="0" anchor="ctr">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00B9A8"/>
                    </a:solidFill>
                  </a:tcPr>
                </a:tc>
                <a:tc gridSpan="3">
                  <a:txBody>
                    <a:bodyPr/>
                    <a:lstStyle/>
                    <a:p>
                      <a:pPr algn="ctr" fontAlgn="ctr"/>
                      <a:r>
                        <a:rPr lang="it-IT" sz="1400" b="1" i="0" u="none" strike="noStrike" dirty="0">
                          <a:solidFill>
                            <a:srgbClr val="000000"/>
                          </a:solidFill>
                          <a:effectLst/>
                          <a:latin typeface="Calibri" panose="020F0502020204030204" pitchFamily="34" charset="0"/>
                        </a:rPr>
                        <a:t>Avanzamento target di progetto</a:t>
                      </a:r>
                    </a:p>
                  </a:txBody>
                  <a:tcPr marL="7620" marR="7620" marT="7620" marB="0" anchor="ctr">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00B9A8"/>
                    </a:solid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362806659"/>
                  </a:ext>
                </a:extLst>
              </a:tr>
              <a:tr h="1001958">
                <a:tc>
                  <a:txBody>
                    <a:bodyPr/>
                    <a:lstStyle/>
                    <a:p>
                      <a:pPr algn="l" fontAlgn="ctr"/>
                      <a:r>
                        <a:rPr lang="it-IT" sz="1400" b="1" i="0" u="none" strike="noStrike" dirty="0">
                          <a:solidFill>
                            <a:srgbClr val="000000"/>
                          </a:solidFill>
                          <a:effectLst/>
                          <a:latin typeface="Calibri" panose="020F0502020204030204" pitchFamily="34" charset="0"/>
                        </a:rPr>
                        <a:t>1.1.1 PIPPI R-EVOLUTION - Azioni volte a sostenere le capacità genitoriali e la vulnerabilità delle famiglie e dei bambini</a:t>
                      </a:r>
                    </a:p>
                  </a:txBody>
                  <a:tcPr marL="7620" marR="7620" marT="7620" marB="0" anchor="ctr">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bg2">
                        <a:lumMod val="75000"/>
                      </a:schemeClr>
                    </a:solidFill>
                  </a:tcPr>
                </a:tc>
                <a:tc>
                  <a:txBody>
                    <a:bodyPr/>
                    <a:lstStyle/>
                    <a:p>
                      <a:pPr algn="ctr" fontAlgn="ctr"/>
                      <a:r>
                        <a:rPr lang="it-IT" sz="1400" b="1" i="0" u="none" strike="noStrike">
                          <a:solidFill>
                            <a:srgbClr val="000000"/>
                          </a:solidFill>
                          <a:effectLst/>
                          <a:latin typeface="Calibri" panose="020F0502020204030204" pitchFamily="34" charset="0"/>
                        </a:rPr>
                        <a:t>Data inizio progetto (DIA)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bg2">
                        <a:lumMod val="75000"/>
                      </a:schemeClr>
                    </a:solidFill>
                  </a:tcPr>
                </a:tc>
                <a:tc>
                  <a:txBody>
                    <a:bodyPr/>
                    <a:lstStyle/>
                    <a:p>
                      <a:pPr algn="ctr" fontAlgn="ctr"/>
                      <a:r>
                        <a:rPr lang="it-IT" sz="1400" b="1" i="0" u="none" strike="noStrike">
                          <a:solidFill>
                            <a:srgbClr val="000000"/>
                          </a:solidFill>
                          <a:effectLst/>
                          <a:latin typeface="Calibri" panose="020F0502020204030204" pitchFamily="34" charset="0"/>
                        </a:rPr>
                        <a:t>Target di progetto</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bg2">
                        <a:lumMod val="75000"/>
                      </a:schemeClr>
                    </a:solidFill>
                  </a:tcPr>
                </a:tc>
                <a:tc>
                  <a:txBody>
                    <a:bodyPr/>
                    <a:lstStyle/>
                    <a:p>
                      <a:pPr algn="ctr" fontAlgn="ctr"/>
                      <a:r>
                        <a:rPr lang="it-IT" sz="1400" b="1" i="0" u="none" strike="noStrike" dirty="0">
                          <a:solidFill>
                            <a:srgbClr val="000000"/>
                          </a:solidFill>
                          <a:effectLst/>
                          <a:latin typeface="Calibri" panose="020F0502020204030204" pitchFamily="34" charset="0"/>
                        </a:rPr>
                        <a:t>Target raggiunto al 31.12.2023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237385631"/>
                  </a:ext>
                </a:extLst>
              </a:tr>
              <a:tr h="340114">
                <a:tc>
                  <a:txBody>
                    <a:bodyPr/>
                    <a:lstStyle/>
                    <a:p>
                      <a:pPr algn="l" fontAlgn="ctr"/>
                      <a:r>
                        <a:rPr lang="it-IT" sz="1400" b="0" i="0" u="none" strike="noStrike">
                          <a:solidFill>
                            <a:srgbClr val="000000"/>
                          </a:solidFill>
                          <a:effectLst/>
                          <a:latin typeface="Calibri" panose="020F0502020204030204" pitchFamily="34" charset="0"/>
                        </a:rPr>
                        <a:t>PIPPI R-EVOLUTION 1</a:t>
                      </a:r>
                    </a:p>
                  </a:txBody>
                  <a:tcPr marL="7620" marR="7620" marT="7620" marB="0" anchor="ctr">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85000"/>
                      </a:schemeClr>
                    </a:solidFill>
                  </a:tcPr>
                </a:tc>
                <a:tc>
                  <a:txBody>
                    <a:bodyPr/>
                    <a:lstStyle/>
                    <a:p>
                      <a:pPr algn="ctr" fontAlgn="ctr"/>
                      <a:r>
                        <a:rPr lang="it-IT" sz="1400" b="0" i="0" u="none" strike="noStrike">
                          <a:solidFill>
                            <a:srgbClr val="000000"/>
                          </a:solidFill>
                          <a:effectLst/>
                          <a:latin typeface="Calibri" panose="020F0502020204030204" pitchFamily="34" charset="0"/>
                        </a:rPr>
                        <a:t>15.12.2022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85000"/>
                      </a:schemeClr>
                    </a:solidFill>
                  </a:tcPr>
                </a:tc>
                <a:tc>
                  <a:txBody>
                    <a:bodyPr/>
                    <a:lstStyle/>
                    <a:p>
                      <a:pPr algn="ctr" fontAlgn="ctr"/>
                      <a:r>
                        <a:rPr lang="it-IT" sz="1400" b="0" i="0" u="none" strike="noStrike">
                          <a:solidFill>
                            <a:srgbClr val="000000"/>
                          </a:solidFill>
                          <a:effectLst/>
                          <a:latin typeface="Calibri" panose="020F0502020204030204" pitchFamily="34" charset="0"/>
                        </a:rPr>
                        <a:t>50 famiglie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85000"/>
                      </a:schemeClr>
                    </a:solidFill>
                  </a:tcPr>
                </a:tc>
                <a:tc>
                  <a:txBody>
                    <a:bodyPr/>
                    <a:lstStyle/>
                    <a:p>
                      <a:pPr algn="ctr" fontAlgn="ctr"/>
                      <a:r>
                        <a:rPr lang="it-IT" sz="1400" b="0" i="0" u="none" strike="noStrike" dirty="0">
                          <a:solidFill>
                            <a:srgbClr val="000000"/>
                          </a:solidFill>
                          <a:effectLst/>
                          <a:latin typeface="Calibri" panose="020F0502020204030204" pitchFamily="34" charset="0"/>
                        </a:rPr>
                        <a:t>35 famiglie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85000"/>
                      </a:schemeClr>
                    </a:solidFill>
                  </a:tcPr>
                </a:tc>
                <a:extLst>
                  <a:ext uri="{0D108BD9-81ED-4DB2-BD59-A6C34878D82A}">
                    <a16:rowId xmlns:a16="http://schemas.microsoft.com/office/drawing/2014/main" val="3811087867"/>
                  </a:ext>
                </a:extLst>
              </a:tr>
              <a:tr h="340114">
                <a:tc>
                  <a:txBody>
                    <a:bodyPr/>
                    <a:lstStyle/>
                    <a:p>
                      <a:pPr algn="l" fontAlgn="ctr"/>
                      <a:r>
                        <a:rPr lang="it-IT" sz="1400" b="0" i="0" u="none" strike="noStrike">
                          <a:solidFill>
                            <a:srgbClr val="000000"/>
                          </a:solidFill>
                          <a:effectLst/>
                          <a:latin typeface="Calibri" panose="020F0502020204030204" pitchFamily="34" charset="0"/>
                        </a:rPr>
                        <a:t>PIPPI R--EVOLUTION 2</a:t>
                      </a:r>
                    </a:p>
                  </a:txBody>
                  <a:tcPr marL="7620" marR="7620" marT="762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85000"/>
                      </a:schemeClr>
                    </a:solidFill>
                  </a:tcPr>
                </a:tc>
                <a:tc>
                  <a:txBody>
                    <a:bodyPr/>
                    <a:lstStyle/>
                    <a:p>
                      <a:pPr algn="ctr" fontAlgn="ctr"/>
                      <a:r>
                        <a:rPr lang="it-IT" sz="1400" b="0" i="0" u="none" strike="noStrike">
                          <a:solidFill>
                            <a:srgbClr val="000000"/>
                          </a:solidFill>
                          <a:effectLst/>
                          <a:latin typeface="Calibri" panose="020F0502020204030204" pitchFamily="34" charset="0"/>
                        </a:rPr>
                        <a:t>15.12.2022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85000"/>
                      </a:schemeClr>
                    </a:solidFill>
                  </a:tcPr>
                </a:tc>
                <a:tc>
                  <a:txBody>
                    <a:bodyPr/>
                    <a:lstStyle/>
                    <a:p>
                      <a:pPr algn="ctr" fontAlgn="ctr"/>
                      <a:r>
                        <a:rPr lang="it-IT" sz="1400" b="0" i="0" u="none" strike="noStrike">
                          <a:solidFill>
                            <a:srgbClr val="000000"/>
                          </a:solidFill>
                          <a:effectLst/>
                          <a:latin typeface="Calibri" panose="020F0502020204030204" pitchFamily="34" charset="0"/>
                        </a:rPr>
                        <a:t>50 famiglie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85000"/>
                      </a:schemeClr>
                    </a:solidFill>
                  </a:tcPr>
                </a:tc>
                <a:tc>
                  <a:txBody>
                    <a:bodyPr/>
                    <a:lstStyle/>
                    <a:p>
                      <a:pPr algn="ctr" fontAlgn="ctr"/>
                      <a:r>
                        <a:rPr lang="it-IT" sz="1400" b="0" i="0" u="none" strike="noStrike" dirty="0">
                          <a:solidFill>
                            <a:srgbClr val="000000"/>
                          </a:solidFill>
                          <a:effectLst/>
                          <a:latin typeface="Calibri" panose="020F0502020204030204" pitchFamily="34" charset="0"/>
                        </a:rPr>
                        <a:t>35 famiglie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85000"/>
                      </a:schemeClr>
                    </a:solidFill>
                  </a:tcPr>
                </a:tc>
                <a:extLst>
                  <a:ext uri="{0D108BD9-81ED-4DB2-BD59-A6C34878D82A}">
                    <a16:rowId xmlns:a16="http://schemas.microsoft.com/office/drawing/2014/main" val="562041073"/>
                  </a:ext>
                </a:extLst>
              </a:tr>
              <a:tr h="340114">
                <a:tc>
                  <a:txBody>
                    <a:bodyPr/>
                    <a:lstStyle/>
                    <a:p>
                      <a:pPr algn="l" fontAlgn="ctr"/>
                      <a:r>
                        <a:rPr lang="it-IT" sz="1400" b="0" i="0" u="none" strike="noStrike">
                          <a:solidFill>
                            <a:srgbClr val="000000"/>
                          </a:solidFill>
                          <a:effectLst/>
                          <a:latin typeface="Calibri" panose="020F0502020204030204" pitchFamily="34" charset="0"/>
                        </a:rPr>
                        <a:t>PIPPI R-EVOLUTION 3</a:t>
                      </a:r>
                    </a:p>
                  </a:txBody>
                  <a:tcPr marL="7620" marR="7620" marT="762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bg2">
                        <a:lumMod val="85000"/>
                      </a:schemeClr>
                    </a:solidFill>
                  </a:tcPr>
                </a:tc>
                <a:tc>
                  <a:txBody>
                    <a:bodyPr/>
                    <a:lstStyle/>
                    <a:p>
                      <a:pPr algn="ctr" fontAlgn="ctr"/>
                      <a:r>
                        <a:rPr lang="it-IT" sz="1400" b="0" i="0" u="none" strike="noStrike">
                          <a:solidFill>
                            <a:srgbClr val="000000"/>
                          </a:solidFill>
                          <a:effectLst/>
                          <a:latin typeface="Calibri" panose="020F0502020204030204" pitchFamily="34" charset="0"/>
                        </a:rPr>
                        <a:t>15.12.2022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bg2">
                        <a:lumMod val="85000"/>
                      </a:schemeClr>
                    </a:solidFill>
                  </a:tcPr>
                </a:tc>
                <a:tc>
                  <a:txBody>
                    <a:bodyPr/>
                    <a:lstStyle/>
                    <a:p>
                      <a:pPr algn="ctr" fontAlgn="ctr"/>
                      <a:r>
                        <a:rPr lang="it-IT" sz="1400" b="0" i="0" u="none" strike="noStrike">
                          <a:solidFill>
                            <a:srgbClr val="000000"/>
                          </a:solidFill>
                          <a:effectLst/>
                          <a:latin typeface="Calibri" panose="020F0502020204030204" pitchFamily="34" charset="0"/>
                        </a:rPr>
                        <a:t>50 famiglie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bg2">
                        <a:lumMod val="85000"/>
                      </a:schemeClr>
                    </a:solidFill>
                  </a:tcPr>
                </a:tc>
                <a:tc>
                  <a:txBody>
                    <a:bodyPr/>
                    <a:lstStyle/>
                    <a:p>
                      <a:pPr algn="ctr" fontAlgn="ctr"/>
                      <a:r>
                        <a:rPr lang="it-IT" sz="1400" b="0" i="0" u="none" strike="noStrike" dirty="0">
                          <a:solidFill>
                            <a:srgbClr val="000000"/>
                          </a:solidFill>
                          <a:effectLst/>
                          <a:latin typeface="Calibri" panose="020F0502020204030204" pitchFamily="34" charset="0"/>
                        </a:rPr>
                        <a:t>35 famiglie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bg2">
                        <a:lumMod val="85000"/>
                      </a:schemeClr>
                    </a:solidFill>
                  </a:tcPr>
                </a:tc>
                <a:extLst>
                  <a:ext uri="{0D108BD9-81ED-4DB2-BD59-A6C34878D82A}">
                    <a16:rowId xmlns:a16="http://schemas.microsoft.com/office/drawing/2014/main" val="2363268621"/>
                  </a:ext>
                </a:extLst>
              </a:tr>
            </a:tbl>
          </a:graphicData>
        </a:graphic>
      </p:graphicFrame>
      <p:graphicFrame>
        <p:nvGraphicFramePr>
          <p:cNvPr id="24" name="Tabella 23">
            <a:extLst>
              <a:ext uri="{FF2B5EF4-FFF2-40B4-BE49-F238E27FC236}">
                <a16:creationId xmlns:a16="http://schemas.microsoft.com/office/drawing/2014/main" id="{6B101E1E-4184-E3A2-3DD7-50897BFCC50D}"/>
              </a:ext>
            </a:extLst>
          </p:cNvPr>
          <p:cNvGraphicFramePr>
            <a:graphicFrameLocks noGrp="1"/>
          </p:cNvGraphicFramePr>
          <p:nvPr>
            <p:extLst>
              <p:ext uri="{D42A27DB-BD31-4B8C-83A1-F6EECF244321}">
                <p14:modId xmlns:p14="http://schemas.microsoft.com/office/powerpoint/2010/main" val="2446092470"/>
              </p:ext>
            </p:extLst>
          </p:nvPr>
        </p:nvGraphicFramePr>
        <p:xfrm>
          <a:off x="221746" y="3607989"/>
          <a:ext cx="10657536" cy="1130261"/>
        </p:xfrm>
        <a:graphic>
          <a:graphicData uri="http://schemas.openxmlformats.org/drawingml/2006/table">
            <a:tbl>
              <a:tblPr/>
              <a:tblGrid>
                <a:gridCol w="5104241">
                  <a:extLst>
                    <a:ext uri="{9D8B030D-6E8A-4147-A177-3AD203B41FA5}">
                      <a16:colId xmlns:a16="http://schemas.microsoft.com/office/drawing/2014/main" val="2253692221"/>
                    </a:ext>
                  </a:extLst>
                </a:gridCol>
                <a:gridCol w="1826151">
                  <a:extLst>
                    <a:ext uri="{9D8B030D-6E8A-4147-A177-3AD203B41FA5}">
                      <a16:colId xmlns:a16="http://schemas.microsoft.com/office/drawing/2014/main" val="2784916597"/>
                    </a:ext>
                  </a:extLst>
                </a:gridCol>
                <a:gridCol w="1422003">
                  <a:extLst>
                    <a:ext uri="{9D8B030D-6E8A-4147-A177-3AD203B41FA5}">
                      <a16:colId xmlns:a16="http://schemas.microsoft.com/office/drawing/2014/main" val="863713322"/>
                    </a:ext>
                  </a:extLst>
                </a:gridCol>
                <a:gridCol w="2305141">
                  <a:extLst>
                    <a:ext uri="{9D8B030D-6E8A-4147-A177-3AD203B41FA5}">
                      <a16:colId xmlns:a16="http://schemas.microsoft.com/office/drawing/2014/main" val="1568509112"/>
                    </a:ext>
                  </a:extLst>
                </a:gridCol>
              </a:tblGrid>
              <a:tr h="749126">
                <a:tc>
                  <a:txBody>
                    <a:bodyPr/>
                    <a:lstStyle/>
                    <a:p>
                      <a:pPr algn="l" fontAlgn="ctr"/>
                      <a:r>
                        <a:rPr lang="it-IT" sz="1400" b="1" i="0" u="none" strike="noStrike" dirty="0">
                          <a:solidFill>
                            <a:srgbClr val="000000"/>
                          </a:solidFill>
                          <a:effectLst/>
                          <a:latin typeface="Calibri" panose="020F0502020204030204" pitchFamily="34" charset="0"/>
                        </a:rPr>
                        <a:t>1.1.2. Domotica - Favorire la vita autonoma e la de-istituzionalizzazione degli anziani</a:t>
                      </a:r>
                    </a:p>
                  </a:txBody>
                  <a:tcPr marL="7620" marR="7620" marT="7620" marB="0" anchor="ctr">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bg2">
                        <a:lumMod val="75000"/>
                      </a:schemeClr>
                    </a:solidFill>
                  </a:tcPr>
                </a:tc>
                <a:tc>
                  <a:txBody>
                    <a:bodyPr/>
                    <a:lstStyle/>
                    <a:p>
                      <a:pPr algn="ctr" fontAlgn="ctr"/>
                      <a:r>
                        <a:rPr lang="it-IT" sz="1400" b="1" i="0" u="none" strike="noStrike">
                          <a:solidFill>
                            <a:srgbClr val="000000"/>
                          </a:solidFill>
                          <a:effectLst/>
                          <a:latin typeface="Calibri" panose="020F0502020204030204" pitchFamily="34" charset="0"/>
                        </a:rPr>
                        <a:t>Data inizio progetto (DIA)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bg2">
                        <a:lumMod val="75000"/>
                      </a:schemeClr>
                    </a:solidFill>
                  </a:tcPr>
                </a:tc>
                <a:tc>
                  <a:txBody>
                    <a:bodyPr/>
                    <a:lstStyle/>
                    <a:p>
                      <a:pPr algn="ctr" fontAlgn="ctr"/>
                      <a:r>
                        <a:rPr lang="it-IT" sz="1400" b="1" i="0" u="none" strike="noStrike">
                          <a:solidFill>
                            <a:srgbClr val="000000"/>
                          </a:solidFill>
                          <a:effectLst/>
                          <a:latin typeface="Calibri" panose="020F0502020204030204" pitchFamily="34" charset="0"/>
                        </a:rPr>
                        <a:t>Target di progetto</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bg2">
                        <a:lumMod val="75000"/>
                      </a:schemeClr>
                    </a:solidFill>
                  </a:tcPr>
                </a:tc>
                <a:tc>
                  <a:txBody>
                    <a:bodyPr/>
                    <a:lstStyle/>
                    <a:p>
                      <a:pPr algn="ctr" fontAlgn="ctr"/>
                      <a:r>
                        <a:rPr lang="it-IT" sz="1400" b="1" i="0" u="none" strike="noStrike" dirty="0">
                          <a:solidFill>
                            <a:srgbClr val="000000"/>
                          </a:solidFill>
                          <a:effectLst/>
                          <a:latin typeface="Calibri" panose="020F0502020204030204" pitchFamily="34" charset="0"/>
                        </a:rPr>
                        <a:t>Target raggiunto al 31.12.2023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3934632783"/>
                  </a:ext>
                </a:extLst>
              </a:tr>
              <a:tr h="381135">
                <a:tc>
                  <a:txBody>
                    <a:bodyPr/>
                    <a:lstStyle/>
                    <a:p>
                      <a:pPr algn="l" fontAlgn="ctr"/>
                      <a:r>
                        <a:rPr lang="it-IT" sz="1400" b="0" i="0" u="none" strike="noStrike">
                          <a:solidFill>
                            <a:srgbClr val="000000"/>
                          </a:solidFill>
                          <a:effectLst/>
                          <a:latin typeface="Calibri" panose="020F0502020204030204" pitchFamily="34" charset="0"/>
                        </a:rPr>
                        <a:t>Domotica per anziani</a:t>
                      </a:r>
                    </a:p>
                  </a:txBody>
                  <a:tcPr marL="7620" marR="7620" marT="7620" marB="0" anchor="ctr">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bg2">
                        <a:lumMod val="85000"/>
                      </a:schemeClr>
                    </a:solidFill>
                  </a:tcPr>
                </a:tc>
                <a:tc>
                  <a:txBody>
                    <a:bodyPr/>
                    <a:lstStyle/>
                    <a:p>
                      <a:pPr algn="ctr" fontAlgn="ctr"/>
                      <a:r>
                        <a:rPr lang="it-IT" sz="1400" b="0" i="0" u="none" strike="noStrike">
                          <a:solidFill>
                            <a:srgbClr val="000000"/>
                          </a:solidFill>
                          <a:effectLst/>
                          <a:latin typeface="Calibri" panose="020F0502020204030204" pitchFamily="34" charset="0"/>
                        </a:rPr>
                        <a:t>30.05.2023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bg2">
                        <a:lumMod val="85000"/>
                      </a:schemeClr>
                    </a:solidFill>
                  </a:tcPr>
                </a:tc>
                <a:tc>
                  <a:txBody>
                    <a:bodyPr/>
                    <a:lstStyle/>
                    <a:p>
                      <a:pPr algn="ctr" fontAlgn="ctr"/>
                      <a:r>
                        <a:rPr lang="it-IT" sz="1400" b="0" i="0" u="none" strike="noStrike">
                          <a:solidFill>
                            <a:srgbClr val="000000"/>
                          </a:solidFill>
                          <a:effectLst/>
                          <a:latin typeface="Calibri" panose="020F0502020204030204" pitchFamily="34" charset="0"/>
                        </a:rPr>
                        <a:t>100 utenti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bg2">
                        <a:lumMod val="85000"/>
                      </a:schemeClr>
                    </a:solidFill>
                  </a:tcPr>
                </a:tc>
                <a:tc>
                  <a:txBody>
                    <a:bodyPr/>
                    <a:lstStyle/>
                    <a:p>
                      <a:pPr algn="ctr" fontAlgn="ctr"/>
                      <a:r>
                        <a:rPr lang="it-IT" sz="1400" b="0" i="0" u="none" strike="noStrike" dirty="0">
                          <a:solidFill>
                            <a:srgbClr val="000000"/>
                          </a:solidFill>
                          <a:effectLst/>
                          <a:latin typeface="Calibri" panose="020F0502020204030204" pitchFamily="34" charset="0"/>
                        </a:rPr>
                        <a:t>19 anziani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bg2">
                        <a:lumMod val="85000"/>
                      </a:schemeClr>
                    </a:solidFill>
                  </a:tcPr>
                </a:tc>
                <a:extLst>
                  <a:ext uri="{0D108BD9-81ED-4DB2-BD59-A6C34878D82A}">
                    <a16:rowId xmlns:a16="http://schemas.microsoft.com/office/drawing/2014/main" val="3503738387"/>
                  </a:ext>
                </a:extLst>
              </a:tr>
            </a:tbl>
          </a:graphicData>
        </a:graphic>
      </p:graphicFrame>
      <p:graphicFrame>
        <p:nvGraphicFramePr>
          <p:cNvPr id="25" name="Tabella 24">
            <a:extLst>
              <a:ext uri="{FF2B5EF4-FFF2-40B4-BE49-F238E27FC236}">
                <a16:creationId xmlns:a16="http://schemas.microsoft.com/office/drawing/2014/main" id="{EDD6992A-16CA-9319-9ABC-E55E06992237}"/>
              </a:ext>
            </a:extLst>
          </p:cNvPr>
          <p:cNvGraphicFramePr>
            <a:graphicFrameLocks noGrp="1"/>
          </p:cNvGraphicFramePr>
          <p:nvPr>
            <p:extLst>
              <p:ext uri="{D42A27DB-BD31-4B8C-83A1-F6EECF244321}">
                <p14:modId xmlns:p14="http://schemas.microsoft.com/office/powerpoint/2010/main" val="2678468154"/>
              </p:ext>
            </p:extLst>
          </p:nvPr>
        </p:nvGraphicFramePr>
        <p:xfrm>
          <a:off x="221745" y="4869212"/>
          <a:ext cx="10657536" cy="1458740"/>
        </p:xfrm>
        <a:graphic>
          <a:graphicData uri="http://schemas.openxmlformats.org/drawingml/2006/table">
            <a:tbl>
              <a:tblPr/>
              <a:tblGrid>
                <a:gridCol w="5104241">
                  <a:extLst>
                    <a:ext uri="{9D8B030D-6E8A-4147-A177-3AD203B41FA5}">
                      <a16:colId xmlns:a16="http://schemas.microsoft.com/office/drawing/2014/main" val="540439898"/>
                    </a:ext>
                  </a:extLst>
                </a:gridCol>
                <a:gridCol w="1826151">
                  <a:extLst>
                    <a:ext uri="{9D8B030D-6E8A-4147-A177-3AD203B41FA5}">
                      <a16:colId xmlns:a16="http://schemas.microsoft.com/office/drawing/2014/main" val="3367115281"/>
                    </a:ext>
                  </a:extLst>
                </a:gridCol>
                <a:gridCol w="1422003">
                  <a:extLst>
                    <a:ext uri="{9D8B030D-6E8A-4147-A177-3AD203B41FA5}">
                      <a16:colId xmlns:a16="http://schemas.microsoft.com/office/drawing/2014/main" val="248165915"/>
                    </a:ext>
                  </a:extLst>
                </a:gridCol>
                <a:gridCol w="2305141">
                  <a:extLst>
                    <a:ext uri="{9D8B030D-6E8A-4147-A177-3AD203B41FA5}">
                      <a16:colId xmlns:a16="http://schemas.microsoft.com/office/drawing/2014/main" val="2355839838"/>
                    </a:ext>
                  </a:extLst>
                </a:gridCol>
              </a:tblGrid>
              <a:tr h="825006">
                <a:tc>
                  <a:txBody>
                    <a:bodyPr/>
                    <a:lstStyle/>
                    <a:p>
                      <a:pPr algn="l" fontAlgn="ctr"/>
                      <a:r>
                        <a:rPr lang="it-IT" sz="1400" b="1" i="0" u="none" strike="noStrike" dirty="0">
                          <a:solidFill>
                            <a:srgbClr val="000000"/>
                          </a:solidFill>
                          <a:effectLst/>
                          <a:latin typeface="Calibri" panose="020F0502020204030204" pitchFamily="34" charset="0"/>
                        </a:rPr>
                        <a:t>1.1.3. Dimissioni protette - Potenziamento dei servizi sociali domiciliari per garantire la dimissioni anticipata e prevenire il ricovero ospedaliero</a:t>
                      </a:r>
                    </a:p>
                  </a:txBody>
                  <a:tcPr marL="7620" marR="7620" marT="7620" marB="0" anchor="ctr">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solidFill>
                      <a:schemeClr val="bg2">
                        <a:lumMod val="75000"/>
                      </a:schemeClr>
                    </a:solidFill>
                  </a:tcPr>
                </a:tc>
                <a:tc>
                  <a:txBody>
                    <a:bodyPr/>
                    <a:lstStyle/>
                    <a:p>
                      <a:pPr algn="ctr" fontAlgn="ctr"/>
                      <a:r>
                        <a:rPr lang="it-IT" sz="1400" b="1" i="0" u="none" strike="noStrike">
                          <a:solidFill>
                            <a:srgbClr val="000000"/>
                          </a:solidFill>
                          <a:effectLst/>
                          <a:latin typeface="Calibri" panose="020F0502020204030204" pitchFamily="34" charset="0"/>
                        </a:rPr>
                        <a:t>Data inizio progetto (DIA)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solidFill>
                      <a:schemeClr val="bg2">
                        <a:lumMod val="75000"/>
                      </a:schemeClr>
                    </a:solidFill>
                  </a:tcPr>
                </a:tc>
                <a:tc>
                  <a:txBody>
                    <a:bodyPr/>
                    <a:lstStyle/>
                    <a:p>
                      <a:pPr algn="ctr" fontAlgn="ctr"/>
                      <a:r>
                        <a:rPr lang="it-IT" sz="1400" b="1" i="0" u="none" strike="noStrike">
                          <a:solidFill>
                            <a:srgbClr val="000000"/>
                          </a:solidFill>
                          <a:effectLst/>
                          <a:latin typeface="Calibri" panose="020F0502020204030204" pitchFamily="34" charset="0"/>
                        </a:rPr>
                        <a:t>Target di progetto</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solidFill>
                      <a:schemeClr val="bg2">
                        <a:lumMod val="75000"/>
                      </a:schemeClr>
                    </a:solidFill>
                  </a:tcPr>
                </a:tc>
                <a:tc>
                  <a:txBody>
                    <a:bodyPr/>
                    <a:lstStyle/>
                    <a:p>
                      <a:pPr algn="ctr" fontAlgn="ctr"/>
                      <a:r>
                        <a:rPr lang="it-IT" sz="1400" b="1" i="0" u="none" strike="noStrike" dirty="0">
                          <a:solidFill>
                            <a:srgbClr val="000000"/>
                          </a:solidFill>
                          <a:effectLst/>
                          <a:latin typeface="Calibri" panose="020F0502020204030204" pitchFamily="34" charset="0"/>
                        </a:rPr>
                        <a:t>Target raggiunto al 31.12.2023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solidFill>
                      <a:schemeClr val="bg2">
                        <a:lumMod val="75000"/>
                      </a:schemeClr>
                    </a:solidFill>
                  </a:tcPr>
                </a:tc>
                <a:extLst>
                  <a:ext uri="{0D108BD9-81ED-4DB2-BD59-A6C34878D82A}">
                    <a16:rowId xmlns:a16="http://schemas.microsoft.com/office/drawing/2014/main" val="1608830734"/>
                  </a:ext>
                </a:extLst>
              </a:tr>
              <a:tr h="633734">
                <a:tc>
                  <a:txBody>
                    <a:bodyPr/>
                    <a:lstStyle/>
                    <a:p>
                      <a:pPr algn="l" fontAlgn="ctr"/>
                      <a:r>
                        <a:rPr lang="it-IT" sz="1400" b="0" i="0" u="none" strike="noStrike">
                          <a:solidFill>
                            <a:srgbClr val="000000"/>
                          </a:solidFill>
                          <a:effectLst/>
                          <a:latin typeface="Calibri" panose="020F0502020204030204" pitchFamily="34" charset="0"/>
                        </a:rPr>
                        <a:t>Dimissioni protette</a:t>
                      </a:r>
                    </a:p>
                  </a:txBody>
                  <a:tcPr marL="7620" marR="7620" marT="7620" marB="0" anchor="ctr">
                    <a:lnL>
                      <a:noFill/>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solidFill>
                      <a:schemeClr val="bg2">
                        <a:lumMod val="85000"/>
                      </a:schemeClr>
                    </a:solidFill>
                  </a:tcPr>
                </a:tc>
                <a:tc>
                  <a:txBody>
                    <a:bodyPr/>
                    <a:lstStyle/>
                    <a:p>
                      <a:pPr algn="ctr" fontAlgn="ctr"/>
                      <a:r>
                        <a:rPr lang="it-IT" sz="1400" b="0" i="0" u="none" strike="noStrike">
                          <a:solidFill>
                            <a:srgbClr val="000000"/>
                          </a:solidFill>
                          <a:effectLst/>
                          <a:latin typeface="Calibri" panose="020F0502020204030204" pitchFamily="34" charset="0"/>
                        </a:rPr>
                        <a:t>12.06.2023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solidFill>
                      <a:schemeClr val="bg2">
                        <a:lumMod val="85000"/>
                      </a:schemeClr>
                    </a:solidFill>
                  </a:tcPr>
                </a:tc>
                <a:tc>
                  <a:txBody>
                    <a:bodyPr/>
                    <a:lstStyle/>
                    <a:p>
                      <a:pPr algn="ctr" fontAlgn="ctr"/>
                      <a:r>
                        <a:rPr lang="it-IT" sz="1400" b="0" i="0" u="none" strike="noStrike">
                          <a:solidFill>
                            <a:srgbClr val="000000"/>
                          </a:solidFill>
                          <a:effectLst/>
                          <a:latin typeface="Calibri" panose="020F0502020204030204" pitchFamily="34" charset="0"/>
                        </a:rPr>
                        <a:t>125 utenti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solidFill>
                      <a:schemeClr val="bg2">
                        <a:lumMod val="85000"/>
                      </a:schemeClr>
                    </a:solidFill>
                  </a:tcPr>
                </a:tc>
                <a:tc>
                  <a:txBody>
                    <a:bodyPr/>
                    <a:lstStyle/>
                    <a:p>
                      <a:pPr algn="ctr" fontAlgn="ctr"/>
                      <a:r>
                        <a:rPr lang="it-IT" sz="1400" b="0" i="0" u="none" strike="noStrike" dirty="0">
                          <a:solidFill>
                            <a:srgbClr val="000000"/>
                          </a:solidFill>
                          <a:effectLst/>
                          <a:latin typeface="Calibri" panose="020F0502020204030204" pitchFamily="34" charset="0"/>
                        </a:rPr>
                        <a:t>22 anziani (10 con presa in carico completa secondo LEPS)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solidFill>
                      <a:schemeClr val="bg2">
                        <a:lumMod val="85000"/>
                      </a:schemeClr>
                    </a:solidFill>
                  </a:tcPr>
                </a:tc>
                <a:extLst>
                  <a:ext uri="{0D108BD9-81ED-4DB2-BD59-A6C34878D82A}">
                    <a16:rowId xmlns:a16="http://schemas.microsoft.com/office/drawing/2014/main" val="883122866"/>
                  </a:ext>
                </a:extLst>
              </a:tr>
            </a:tbl>
          </a:graphicData>
        </a:graphic>
      </p:graphicFrame>
    </p:spTree>
    <p:extLst>
      <p:ext uri="{BB962C8B-B14F-4D97-AF65-F5344CB8AC3E}">
        <p14:creationId xmlns:p14="http://schemas.microsoft.com/office/powerpoint/2010/main" val="1732020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120;p1">
            <a:extLst>
              <a:ext uri="{FF2B5EF4-FFF2-40B4-BE49-F238E27FC236}">
                <a16:creationId xmlns:a16="http://schemas.microsoft.com/office/drawing/2014/main" id="{670AD8FB-9597-70CE-6D12-48F0AF85DBE8}"/>
              </a:ext>
            </a:extLst>
          </p:cNvPr>
          <p:cNvPicPr preferRelativeResize="0"/>
          <p:nvPr/>
        </p:nvPicPr>
        <p:blipFill rotWithShape="1">
          <a:blip r:embed="rId3">
            <a:alphaModFix/>
          </a:blip>
          <a:srcRect/>
          <a:stretch/>
        </p:blipFill>
        <p:spPr>
          <a:xfrm>
            <a:off x="224682" y="6216975"/>
            <a:ext cx="1045222" cy="562244"/>
          </a:xfrm>
          <a:prstGeom prst="rect">
            <a:avLst/>
          </a:prstGeom>
          <a:noFill/>
          <a:ln>
            <a:noFill/>
          </a:ln>
        </p:spPr>
      </p:pic>
      <p:sp>
        <p:nvSpPr>
          <p:cNvPr id="7" name="Google Shape;180;p48">
            <a:extLst>
              <a:ext uri="{FF2B5EF4-FFF2-40B4-BE49-F238E27FC236}">
                <a16:creationId xmlns:a16="http://schemas.microsoft.com/office/drawing/2014/main" id="{F04518C7-5C7A-D9C2-7DBB-58F8CFC86F23}"/>
              </a:ext>
            </a:extLst>
          </p:cNvPr>
          <p:cNvSpPr txBox="1"/>
          <p:nvPr/>
        </p:nvSpPr>
        <p:spPr>
          <a:xfrm>
            <a:off x="9185448" y="6541734"/>
            <a:ext cx="2743200" cy="365125"/>
          </a:xfrm>
          <a:prstGeom prst="rect">
            <a:avLst/>
          </a:prstGeom>
          <a:noFill/>
          <a:ln>
            <a:noFill/>
          </a:ln>
        </p:spPr>
        <p:txBody>
          <a:bodyPr spcFirstLastPara="1" wrap="square" lIns="91425" tIns="45700" rIns="91425" bIns="45700" anchor="t"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fld id="{00000000-1234-1234-1234-123412341234}" type="slidenum">
              <a:rPr kumimoji="0" lang="it-IT"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rPr>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t>11</a:t>
            </a:fld>
            <a:endParaRPr kumimoji="0"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endParaRPr>
          </a:p>
        </p:txBody>
      </p:sp>
      <p:sp>
        <p:nvSpPr>
          <p:cNvPr id="10" name="Google Shape;114;p4">
            <a:extLst>
              <a:ext uri="{FF2B5EF4-FFF2-40B4-BE49-F238E27FC236}">
                <a16:creationId xmlns:a16="http://schemas.microsoft.com/office/drawing/2014/main" id="{80847892-CF55-2212-3FB6-F03618351880}"/>
              </a:ext>
            </a:extLst>
          </p:cNvPr>
          <p:cNvSpPr txBox="1">
            <a:spLocks/>
          </p:cNvSpPr>
          <p:nvPr/>
        </p:nvSpPr>
        <p:spPr>
          <a:xfrm>
            <a:off x="221746" y="205094"/>
            <a:ext cx="4914000" cy="433965"/>
          </a:xfrm>
          <a:prstGeom prst="rect">
            <a:avLst/>
          </a:prstGeom>
          <a:solidFill>
            <a:srgbClr val="5D9B6B"/>
          </a:solidFill>
        </p:spPr>
        <p:txBody>
          <a:bodyPr vert="horz" wrap="square" lIns="91440" tIns="45720" rIns="91440" bIns="45720" rtlCol="0" anchor="ctr">
            <a:spAutoFit/>
          </a:bodyPr>
          <a:lstStyle>
            <a:lvl1pPr marL="342866" indent="-342866" algn="l" defTabSz="914309"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876" indent="-285724" algn="l" defTabSz="914309"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886" indent="-228578" algn="l" defTabSz="914309"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040"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195"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349"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04"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58"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11"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228600" defTabSz="914400">
              <a:lnSpc>
                <a:spcPct val="90000"/>
              </a:lnSpc>
              <a:spcBef>
                <a:spcPts val="1000"/>
              </a:spcBef>
              <a:buFont typeface="Arial" pitchFamily="34" charset="0"/>
              <a:buNone/>
            </a:pPr>
            <a:r>
              <a:rPr lang="it-IT" sz="2400" b="1" dirty="0">
                <a:solidFill>
                  <a:schemeClr val="bg2"/>
                </a:solidFill>
                <a:latin typeface="Titillium Web" panose="00000500000000000000" pitchFamily="2" charset="0"/>
              </a:rPr>
              <a:t>Stato di attuazione degli interventi</a:t>
            </a:r>
            <a:endParaRPr lang="en-US" sz="2400" b="1" dirty="0">
              <a:solidFill>
                <a:schemeClr val="bg2"/>
              </a:solidFill>
              <a:latin typeface="Titillium Web" panose="00000500000000000000" pitchFamily="2" charset="0"/>
            </a:endParaRPr>
          </a:p>
        </p:txBody>
      </p:sp>
      <p:graphicFrame>
        <p:nvGraphicFramePr>
          <p:cNvPr id="3" name="Tabella 2">
            <a:extLst>
              <a:ext uri="{FF2B5EF4-FFF2-40B4-BE49-F238E27FC236}">
                <a16:creationId xmlns:a16="http://schemas.microsoft.com/office/drawing/2014/main" id="{C5E28AB1-539D-C4A6-3ED1-2D91826534CB}"/>
              </a:ext>
            </a:extLst>
          </p:cNvPr>
          <p:cNvGraphicFramePr>
            <a:graphicFrameLocks noGrp="1"/>
          </p:cNvGraphicFramePr>
          <p:nvPr>
            <p:extLst>
              <p:ext uri="{D42A27DB-BD31-4B8C-83A1-F6EECF244321}">
                <p14:modId xmlns:p14="http://schemas.microsoft.com/office/powerpoint/2010/main" val="3562970145"/>
              </p:ext>
            </p:extLst>
          </p:nvPr>
        </p:nvGraphicFramePr>
        <p:xfrm>
          <a:off x="221745" y="1682838"/>
          <a:ext cx="10657536" cy="3491834"/>
        </p:xfrm>
        <a:graphic>
          <a:graphicData uri="http://schemas.openxmlformats.org/drawingml/2006/table">
            <a:tbl>
              <a:tblPr/>
              <a:tblGrid>
                <a:gridCol w="4797064">
                  <a:extLst>
                    <a:ext uri="{9D8B030D-6E8A-4147-A177-3AD203B41FA5}">
                      <a16:colId xmlns:a16="http://schemas.microsoft.com/office/drawing/2014/main" val="2275428972"/>
                    </a:ext>
                  </a:extLst>
                </a:gridCol>
                <a:gridCol w="1735282">
                  <a:extLst>
                    <a:ext uri="{9D8B030D-6E8A-4147-A177-3AD203B41FA5}">
                      <a16:colId xmlns:a16="http://schemas.microsoft.com/office/drawing/2014/main" val="1658587125"/>
                    </a:ext>
                  </a:extLst>
                </a:gridCol>
                <a:gridCol w="1558636">
                  <a:extLst>
                    <a:ext uri="{9D8B030D-6E8A-4147-A177-3AD203B41FA5}">
                      <a16:colId xmlns:a16="http://schemas.microsoft.com/office/drawing/2014/main" val="4231559216"/>
                    </a:ext>
                  </a:extLst>
                </a:gridCol>
                <a:gridCol w="2566554">
                  <a:extLst>
                    <a:ext uri="{9D8B030D-6E8A-4147-A177-3AD203B41FA5}">
                      <a16:colId xmlns:a16="http://schemas.microsoft.com/office/drawing/2014/main" val="2733562929"/>
                    </a:ext>
                  </a:extLst>
                </a:gridCol>
              </a:tblGrid>
              <a:tr h="737165">
                <a:tc>
                  <a:txBody>
                    <a:bodyPr/>
                    <a:lstStyle/>
                    <a:p>
                      <a:pPr algn="l" fontAlgn="ctr"/>
                      <a:r>
                        <a:rPr lang="it-IT" sz="1400" b="1" i="0" u="none" strike="noStrike" dirty="0">
                          <a:solidFill>
                            <a:srgbClr val="000000"/>
                          </a:solidFill>
                          <a:effectLst/>
                          <a:latin typeface="Calibri" panose="020F0502020204030204" pitchFamily="34" charset="0"/>
                        </a:rPr>
                        <a:t>Sub-</a:t>
                      </a:r>
                      <a:r>
                        <a:rPr lang="it-IT" sz="1400" b="1" i="0" u="none" strike="noStrike" dirty="0" err="1">
                          <a:solidFill>
                            <a:srgbClr val="000000"/>
                          </a:solidFill>
                          <a:effectLst/>
                          <a:latin typeface="Calibri" panose="020F0502020204030204" pitchFamily="34" charset="0"/>
                        </a:rPr>
                        <a:t>inv</a:t>
                      </a:r>
                      <a:r>
                        <a:rPr lang="it-IT" sz="1400" b="1" i="0" u="none" strike="noStrike" dirty="0">
                          <a:solidFill>
                            <a:srgbClr val="000000"/>
                          </a:solidFill>
                          <a:effectLst/>
                          <a:latin typeface="Calibri" panose="020F0502020204030204" pitchFamily="34" charset="0"/>
                        </a:rPr>
                        <a:t>. 1.1.4. Take care - Rafforzare i servizi sociali e prevenire il burn out degli assistenti sociali (supervisione)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fontAlgn="ctr"/>
                      <a:r>
                        <a:rPr lang="it-IT" sz="1400" b="1" i="0" u="none" strike="noStrike">
                          <a:solidFill>
                            <a:srgbClr val="000000"/>
                          </a:solidFill>
                          <a:effectLst/>
                          <a:latin typeface="Calibri" panose="020F0502020204030204" pitchFamily="34" charset="0"/>
                        </a:rPr>
                        <a:t>Data inizio progetto (DIA)</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fontAlgn="ctr"/>
                      <a:r>
                        <a:rPr lang="it-IT" sz="1400" b="1" i="0" u="none" strike="noStrike">
                          <a:solidFill>
                            <a:srgbClr val="000000"/>
                          </a:solidFill>
                          <a:effectLst/>
                          <a:latin typeface="Calibri" panose="020F0502020204030204" pitchFamily="34" charset="0"/>
                        </a:rPr>
                        <a:t>Target di progetto</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fontAlgn="ctr"/>
                      <a:r>
                        <a:rPr lang="it-IT" sz="1400" b="1" i="0" u="none" strike="noStrike" dirty="0">
                          <a:solidFill>
                            <a:srgbClr val="000000"/>
                          </a:solidFill>
                          <a:effectLst/>
                          <a:latin typeface="Calibri" panose="020F0502020204030204" pitchFamily="34" charset="0"/>
                        </a:rPr>
                        <a:t>Target raggiunto al 31.12.2023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3712632270"/>
                  </a:ext>
                </a:extLst>
              </a:tr>
              <a:tr h="442299">
                <a:tc rowSpan="3">
                  <a:txBody>
                    <a:bodyPr/>
                    <a:lstStyle/>
                    <a:p>
                      <a:pPr algn="l" fontAlgn="ctr"/>
                      <a:r>
                        <a:rPr lang="it-IT" sz="1400" b="0" i="0" u="none" strike="noStrike">
                          <a:solidFill>
                            <a:srgbClr val="000000"/>
                          </a:solidFill>
                          <a:effectLst/>
                          <a:latin typeface="Calibri" panose="020F0502020204030204" pitchFamily="34" charset="0"/>
                        </a:rPr>
                        <a:t>Take care 1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85000"/>
                      </a:schemeClr>
                    </a:solidFill>
                  </a:tcPr>
                </a:tc>
                <a:tc rowSpan="3">
                  <a:txBody>
                    <a:bodyPr/>
                    <a:lstStyle/>
                    <a:p>
                      <a:pPr algn="ctr" fontAlgn="ctr"/>
                      <a:r>
                        <a:rPr lang="it-IT" sz="1400" b="0" i="0" u="none" strike="noStrike">
                          <a:solidFill>
                            <a:srgbClr val="000000"/>
                          </a:solidFill>
                          <a:effectLst/>
                          <a:latin typeface="Calibri" panose="020F0502020204030204" pitchFamily="34" charset="0"/>
                        </a:rPr>
                        <a:t>26.06.2023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85000"/>
                      </a:schemeClr>
                    </a:solidFill>
                  </a:tcPr>
                </a:tc>
                <a:tc rowSpan="3">
                  <a:txBody>
                    <a:bodyPr/>
                    <a:lstStyle/>
                    <a:p>
                      <a:pPr algn="ctr" fontAlgn="ctr"/>
                      <a:r>
                        <a:rPr lang="it-IT" sz="1400" b="0" i="0" u="none" strike="noStrike">
                          <a:solidFill>
                            <a:srgbClr val="000000"/>
                          </a:solidFill>
                          <a:effectLst/>
                          <a:latin typeface="Calibri" panose="020F0502020204030204" pitchFamily="34" charset="0"/>
                        </a:rPr>
                        <a:t>1640 ore nel trienno</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85000"/>
                      </a:schemeClr>
                    </a:solidFill>
                  </a:tcPr>
                </a:tc>
                <a:tc>
                  <a:txBody>
                    <a:bodyPr/>
                    <a:lstStyle/>
                    <a:p>
                      <a:pPr algn="ctr" fontAlgn="ctr"/>
                      <a:r>
                        <a:rPr lang="it-IT" sz="1400" b="0" i="0" u="none" strike="noStrike" dirty="0">
                          <a:solidFill>
                            <a:srgbClr val="000000"/>
                          </a:solidFill>
                          <a:effectLst/>
                          <a:latin typeface="Calibri" panose="020F0502020204030204" pitchFamily="34" charset="0"/>
                        </a:rPr>
                        <a:t>117 ore di supervisione di gruppo</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85000"/>
                      </a:schemeClr>
                    </a:solidFill>
                  </a:tcPr>
                </a:tc>
                <a:extLst>
                  <a:ext uri="{0D108BD9-81ED-4DB2-BD59-A6C34878D82A}">
                    <a16:rowId xmlns:a16="http://schemas.microsoft.com/office/drawing/2014/main" val="3576168171"/>
                  </a:ext>
                </a:extLst>
              </a:tr>
              <a:tr h="442299">
                <a:tc vMerge="1">
                  <a:txBody>
                    <a:bodyPr/>
                    <a:lstStyle/>
                    <a:p>
                      <a:endParaRPr lang="it-IT"/>
                    </a:p>
                  </a:txBody>
                  <a:tcPr/>
                </a:tc>
                <a:tc vMerge="1">
                  <a:txBody>
                    <a:bodyPr/>
                    <a:lstStyle/>
                    <a:p>
                      <a:endParaRPr lang="it-IT"/>
                    </a:p>
                  </a:txBody>
                  <a:tcPr/>
                </a:tc>
                <a:tc vMerge="1">
                  <a:txBody>
                    <a:bodyPr/>
                    <a:lstStyle/>
                    <a:p>
                      <a:endParaRPr lang="it-IT"/>
                    </a:p>
                  </a:txBody>
                  <a:tcPr/>
                </a:tc>
                <a:tc>
                  <a:txBody>
                    <a:bodyPr/>
                    <a:lstStyle/>
                    <a:p>
                      <a:pPr algn="ctr" fontAlgn="ctr"/>
                      <a:r>
                        <a:rPr lang="it-IT" sz="1400" b="0" i="0" u="none" strike="noStrike" dirty="0">
                          <a:solidFill>
                            <a:srgbClr val="000000"/>
                          </a:solidFill>
                          <a:effectLst/>
                          <a:latin typeface="Calibri" panose="020F0502020204030204" pitchFamily="34" charset="0"/>
                        </a:rPr>
                        <a:t>14 ore di supervisione individuale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85000"/>
                      </a:schemeClr>
                    </a:solidFill>
                  </a:tcPr>
                </a:tc>
                <a:extLst>
                  <a:ext uri="{0D108BD9-81ED-4DB2-BD59-A6C34878D82A}">
                    <a16:rowId xmlns:a16="http://schemas.microsoft.com/office/drawing/2014/main" val="3518147959"/>
                  </a:ext>
                </a:extLst>
              </a:tr>
              <a:tr h="442299">
                <a:tc vMerge="1">
                  <a:txBody>
                    <a:bodyPr/>
                    <a:lstStyle/>
                    <a:p>
                      <a:endParaRPr lang="it-IT"/>
                    </a:p>
                  </a:txBody>
                  <a:tcPr/>
                </a:tc>
                <a:tc vMerge="1">
                  <a:txBody>
                    <a:bodyPr/>
                    <a:lstStyle/>
                    <a:p>
                      <a:endParaRPr lang="it-IT"/>
                    </a:p>
                  </a:txBody>
                  <a:tcPr/>
                </a:tc>
                <a:tc vMerge="1">
                  <a:txBody>
                    <a:bodyPr/>
                    <a:lstStyle/>
                    <a:p>
                      <a:endParaRPr lang="it-IT"/>
                    </a:p>
                  </a:txBody>
                  <a:tcPr/>
                </a:tc>
                <a:tc>
                  <a:txBody>
                    <a:bodyPr/>
                    <a:lstStyle/>
                    <a:p>
                      <a:pPr algn="ctr" fontAlgn="ctr"/>
                      <a:r>
                        <a:rPr lang="it-IT" sz="1400" b="0" i="0" u="none" strike="noStrike" dirty="0">
                          <a:solidFill>
                            <a:srgbClr val="000000"/>
                          </a:solidFill>
                          <a:effectLst/>
                          <a:latin typeface="Calibri" panose="020F0502020204030204" pitchFamily="34" charset="0"/>
                        </a:rPr>
                        <a:t>0 ore di supervisione organizzativa all'equipe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85000"/>
                      </a:schemeClr>
                    </a:solidFill>
                  </a:tcPr>
                </a:tc>
                <a:extLst>
                  <a:ext uri="{0D108BD9-81ED-4DB2-BD59-A6C34878D82A}">
                    <a16:rowId xmlns:a16="http://schemas.microsoft.com/office/drawing/2014/main" val="394587829"/>
                  </a:ext>
                </a:extLst>
              </a:tr>
              <a:tr h="442299">
                <a:tc rowSpan="3">
                  <a:txBody>
                    <a:bodyPr/>
                    <a:lstStyle/>
                    <a:p>
                      <a:pPr algn="l" fontAlgn="ctr"/>
                      <a:r>
                        <a:rPr lang="it-IT" sz="1400" b="0" i="0" u="none" strike="noStrike">
                          <a:solidFill>
                            <a:srgbClr val="000000"/>
                          </a:solidFill>
                          <a:effectLst/>
                          <a:latin typeface="Calibri" panose="020F0502020204030204" pitchFamily="34" charset="0"/>
                        </a:rPr>
                        <a:t>Take care 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85000"/>
                      </a:schemeClr>
                    </a:solidFill>
                  </a:tcPr>
                </a:tc>
                <a:tc rowSpan="3">
                  <a:txBody>
                    <a:bodyPr/>
                    <a:lstStyle/>
                    <a:p>
                      <a:pPr algn="ctr" fontAlgn="ctr"/>
                      <a:r>
                        <a:rPr lang="it-IT" sz="1400" b="0" i="0" u="none" strike="noStrike">
                          <a:solidFill>
                            <a:srgbClr val="000000"/>
                          </a:solidFill>
                          <a:effectLst/>
                          <a:latin typeface="Calibri" panose="020F0502020204030204" pitchFamily="34" charset="0"/>
                        </a:rPr>
                        <a:t>26.06.2023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85000"/>
                      </a:schemeClr>
                    </a:solidFill>
                  </a:tcPr>
                </a:tc>
                <a:tc rowSpan="3">
                  <a:txBody>
                    <a:bodyPr/>
                    <a:lstStyle/>
                    <a:p>
                      <a:pPr algn="ctr" fontAlgn="ctr"/>
                      <a:r>
                        <a:rPr lang="it-IT" sz="1400" b="0" i="0" u="none" strike="noStrike">
                          <a:solidFill>
                            <a:srgbClr val="000000"/>
                          </a:solidFill>
                          <a:effectLst/>
                          <a:latin typeface="Calibri" panose="020F0502020204030204" pitchFamily="34" charset="0"/>
                        </a:rPr>
                        <a:t>1640 ore nel trienno</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85000"/>
                      </a:schemeClr>
                    </a:solidFill>
                  </a:tcPr>
                </a:tc>
                <a:tc>
                  <a:txBody>
                    <a:bodyPr/>
                    <a:lstStyle/>
                    <a:p>
                      <a:pPr algn="ctr" fontAlgn="ctr"/>
                      <a:r>
                        <a:rPr lang="it-IT" sz="1400" b="0" i="0" u="none" strike="noStrike" dirty="0">
                          <a:solidFill>
                            <a:srgbClr val="000000"/>
                          </a:solidFill>
                          <a:effectLst/>
                          <a:latin typeface="Calibri" panose="020F0502020204030204" pitchFamily="34" charset="0"/>
                        </a:rPr>
                        <a:t>132 ore di supervisione di gruppo</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85000"/>
                      </a:schemeClr>
                    </a:solidFill>
                  </a:tcPr>
                </a:tc>
                <a:extLst>
                  <a:ext uri="{0D108BD9-81ED-4DB2-BD59-A6C34878D82A}">
                    <a16:rowId xmlns:a16="http://schemas.microsoft.com/office/drawing/2014/main" val="3976258824"/>
                  </a:ext>
                </a:extLst>
              </a:tr>
              <a:tr h="442299">
                <a:tc vMerge="1">
                  <a:txBody>
                    <a:bodyPr/>
                    <a:lstStyle/>
                    <a:p>
                      <a:endParaRPr lang="it-IT"/>
                    </a:p>
                  </a:txBody>
                  <a:tcPr/>
                </a:tc>
                <a:tc vMerge="1">
                  <a:txBody>
                    <a:bodyPr/>
                    <a:lstStyle/>
                    <a:p>
                      <a:endParaRPr lang="it-IT"/>
                    </a:p>
                  </a:txBody>
                  <a:tcPr/>
                </a:tc>
                <a:tc vMerge="1">
                  <a:txBody>
                    <a:bodyPr/>
                    <a:lstStyle/>
                    <a:p>
                      <a:endParaRPr lang="it-IT"/>
                    </a:p>
                  </a:txBody>
                  <a:tcPr/>
                </a:tc>
                <a:tc>
                  <a:txBody>
                    <a:bodyPr/>
                    <a:lstStyle/>
                    <a:p>
                      <a:pPr algn="ctr" fontAlgn="ctr"/>
                      <a:r>
                        <a:rPr lang="it-IT" sz="1400" b="0" i="0" u="none" strike="noStrike" dirty="0">
                          <a:solidFill>
                            <a:srgbClr val="000000"/>
                          </a:solidFill>
                          <a:effectLst/>
                          <a:latin typeface="Calibri" panose="020F0502020204030204" pitchFamily="34" charset="0"/>
                        </a:rPr>
                        <a:t>8 ore di supervisione individuale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85000"/>
                      </a:schemeClr>
                    </a:solidFill>
                  </a:tcPr>
                </a:tc>
                <a:extLst>
                  <a:ext uri="{0D108BD9-81ED-4DB2-BD59-A6C34878D82A}">
                    <a16:rowId xmlns:a16="http://schemas.microsoft.com/office/drawing/2014/main" val="3397903240"/>
                  </a:ext>
                </a:extLst>
              </a:tr>
              <a:tr h="543174">
                <a:tc vMerge="1">
                  <a:txBody>
                    <a:bodyPr/>
                    <a:lstStyle/>
                    <a:p>
                      <a:endParaRPr lang="it-IT"/>
                    </a:p>
                  </a:txBody>
                  <a:tcPr/>
                </a:tc>
                <a:tc vMerge="1">
                  <a:txBody>
                    <a:bodyPr/>
                    <a:lstStyle/>
                    <a:p>
                      <a:endParaRPr lang="it-IT"/>
                    </a:p>
                  </a:txBody>
                  <a:tcPr/>
                </a:tc>
                <a:tc vMerge="1">
                  <a:txBody>
                    <a:bodyPr/>
                    <a:lstStyle/>
                    <a:p>
                      <a:endParaRPr lang="it-IT"/>
                    </a:p>
                  </a:txBody>
                  <a:tcPr/>
                </a:tc>
                <a:tc>
                  <a:txBody>
                    <a:bodyPr/>
                    <a:lstStyle/>
                    <a:p>
                      <a:pPr algn="ctr" fontAlgn="ctr"/>
                      <a:r>
                        <a:rPr lang="it-IT" sz="1400" b="0" i="0" u="none" strike="noStrike" dirty="0">
                          <a:solidFill>
                            <a:srgbClr val="000000"/>
                          </a:solidFill>
                          <a:effectLst/>
                          <a:latin typeface="Calibri" panose="020F0502020204030204" pitchFamily="34" charset="0"/>
                        </a:rPr>
                        <a:t>0 ore di supervisione organizzativa all'equipe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85000"/>
                      </a:schemeClr>
                    </a:solidFill>
                  </a:tcPr>
                </a:tc>
                <a:extLst>
                  <a:ext uri="{0D108BD9-81ED-4DB2-BD59-A6C34878D82A}">
                    <a16:rowId xmlns:a16="http://schemas.microsoft.com/office/drawing/2014/main" val="1209370670"/>
                  </a:ext>
                </a:extLst>
              </a:tr>
            </a:tbl>
          </a:graphicData>
        </a:graphic>
      </p:graphicFrame>
      <p:graphicFrame>
        <p:nvGraphicFramePr>
          <p:cNvPr id="4" name="Tabella 3">
            <a:extLst>
              <a:ext uri="{FF2B5EF4-FFF2-40B4-BE49-F238E27FC236}">
                <a16:creationId xmlns:a16="http://schemas.microsoft.com/office/drawing/2014/main" id="{4FC2C635-425E-9B40-B6DE-73BAA571B25F}"/>
              </a:ext>
            </a:extLst>
          </p:cNvPr>
          <p:cNvGraphicFramePr>
            <a:graphicFrameLocks noGrp="1"/>
          </p:cNvGraphicFramePr>
          <p:nvPr>
            <p:extLst>
              <p:ext uri="{D42A27DB-BD31-4B8C-83A1-F6EECF244321}">
                <p14:modId xmlns:p14="http://schemas.microsoft.com/office/powerpoint/2010/main" val="3228954742"/>
              </p:ext>
            </p:extLst>
          </p:nvPr>
        </p:nvGraphicFramePr>
        <p:xfrm>
          <a:off x="221746" y="830140"/>
          <a:ext cx="10657536" cy="717478"/>
        </p:xfrm>
        <a:graphic>
          <a:graphicData uri="http://schemas.openxmlformats.org/drawingml/2006/table">
            <a:tbl>
              <a:tblPr/>
              <a:tblGrid>
                <a:gridCol w="4797063">
                  <a:extLst>
                    <a:ext uri="{9D8B030D-6E8A-4147-A177-3AD203B41FA5}">
                      <a16:colId xmlns:a16="http://schemas.microsoft.com/office/drawing/2014/main" val="816121580"/>
                    </a:ext>
                  </a:extLst>
                </a:gridCol>
                <a:gridCol w="5860473">
                  <a:extLst>
                    <a:ext uri="{9D8B030D-6E8A-4147-A177-3AD203B41FA5}">
                      <a16:colId xmlns:a16="http://schemas.microsoft.com/office/drawing/2014/main" val="2633631011"/>
                    </a:ext>
                  </a:extLst>
                </a:gridCol>
              </a:tblGrid>
              <a:tr h="717478">
                <a:tc>
                  <a:txBody>
                    <a:bodyPr/>
                    <a:lstStyle/>
                    <a:p>
                      <a:pPr algn="l" fontAlgn="ctr"/>
                      <a:r>
                        <a:rPr lang="it-IT" sz="1400" b="1" i="0" u="none" strike="noStrike" dirty="0">
                          <a:solidFill>
                            <a:srgbClr val="000000"/>
                          </a:solidFill>
                          <a:effectLst/>
                          <a:latin typeface="Calibri" panose="020F0502020204030204" pitchFamily="34" charset="0"/>
                        </a:rPr>
                        <a:t>INV. 1.1. Sostegno alle persone vulnerabili e prevenzione dell'istituzionalizzazione degli anziani non autosufficienti</a:t>
                      </a:r>
                    </a:p>
                  </a:txBody>
                  <a:tcPr marL="7620" marR="7620" marT="7620" marB="0" anchor="ctr">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00B9A8"/>
                    </a:solidFill>
                  </a:tcPr>
                </a:tc>
                <a:tc>
                  <a:txBody>
                    <a:bodyPr/>
                    <a:lstStyle/>
                    <a:p>
                      <a:pPr algn="ctr" fontAlgn="ctr"/>
                      <a:r>
                        <a:rPr lang="it-IT" sz="1400" b="1" i="0" u="none" strike="noStrike" dirty="0">
                          <a:solidFill>
                            <a:srgbClr val="000000"/>
                          </a:solidFill>
                          <a:effectLst/>
                          <a:latin typeface="Calibri" panose="020F0502020204030204" pitchFamily="34" charset="0"/>
                        </a:rPr>
                        <a:t>Avanzamento target di progetto</a:t>
                      </a:r>
                    </a:p>
                  </a:txBody>
                  <a:tcPr marL="7620" marR="7620" marT="7620" marB="0" anchor="ctr">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00B9A8"/>
                    </a:solidFill>
                  </a:tcPr>
                </a:tc>
                <a:extLst>
                  <a:ext uri="{0D108BD9-81ED-4DB2-BD59-A6C34878D82A}">
                    <a16:rowId xmlns:a16="http://schemas.microsoft.com/office/drawing/2014/main" val="824693093"/>
                  </a:ext>
                </a:extLst>
              </a:tr>
            </a:tbl>
          </a:graphicData>
        </a:graphic>
      </p:graphicFrame>
    </p:spTree>
    <p:extLst>
      <p:ext uri="{BB962C8B-B14F-4D97-AF65-F5344CB8AC3E}">
        <p14:creationId xmlns:p14="http://schemas.microsoft.com/office/powerpoint/2010/main" val="4091999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120;p1">
            <a:extLst>
              <a:ext uri="{FF2B5EF4-FFF2-40B4-BE49-F238E27FC236}">
                <a16:creationId xmlns:a16="http://schemas.microsoft.com/office/drawing/2014/main" id="{670AD8FB-9597-70CE-6D12-48F0AF85DBE8}"/>
              </a:ext>
            </a:extLst>
          </p:cNvPr>
          <p:cNvPicPr preferRelativeResize="0"/>
          <p:nvPr/>
        </p:nvPicPr>
        <p:blipFill rotWithShape="1">
          <a:blip r:embed="rId3">
            <a:alphaModFix/>
          </a:blip>
          <a:srcRect/>
          <a:stretch/>
        </p:blipFill>
        <p:spPr>
          <a:xfrm>
            <a:off x="224682" y="6216975"/>
            <a:ext cx="1045222" cy="562244"/>
          </a:xfrm>
          <a:prstGeom prst="rect">
            <a:avLst/>
          </a:prstGeom>
          <a:noFill/>
          <a:ln>
            <a:noFill/>
          </a:ln>
        </p:spPr>
      </p:pic>
      <p:sp>
        <p:nvSpPr>
          <p:cNvPr id="7" name="Google Shape;180;p48">
            <a:extLst>
              <a:ext uri="{FF2B5EF4-FFF2-40B4-BE49-F238E27FC236}">
                <a16:creationId xmlns:a16="http://schemas.microsoft.com/office/drawing/2014/main" id="{F04518C7-5C7A-D9C2-7DBB-58F8CFC86F23}"/>
              </a:ext>
            </a:extLst>
          </p:cNvPr>
          <p:cNvSpPr txBox="1"/>
          <p:nvPr/>
        </p:nvSpPr>
        <p:spPr>
          <a:xfrm>
            <a:off x="9185448" y="6541734"/>
            <a:ext cx="2743200" cy="365125"/>
          </a:xfrm>
          <a:prstGeom prst="rect">
            <a:avLst/>
          </a:prstGeom>
          <a:noFill/>
          <a:ln>
            <a:noFill/>
          </a:ln>
        </p:spPr>
        <p:txBody>
          <a:bodyPr spcFirstLastPara="1" wrap="square" lIns="91425" tIns="45700" rIns="91425" bIns="45700" anchor="t"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fld id="{00000000-1234-1234-1234-123412341234}" type="slidenum">
              <a:rPr kumimoji="0" lang="it-IT"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rPr>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t>12</a:t>
            </a:fld>
            <a:endParaRPr kumimoji="0"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endParaRPr>
          </a:p>
        </p:txBody>
      </p:sp>
      <p:sp>
        <p:nvSpPr>
          <p:cNvPr id="10" name="Google Shape;114;p4">
            <a:extLst>
              <a:ext uri="{FF2B5EF4-FFF2-40B4-BE49-F238E27FC236}">
                <a16:creationId xmlns:a16="http://schemas.microsoft.com/office/drawing/2014/main" id="{80847892-CF55-2212-3FB6-F03618351880}"/>
              </a:ext>
            </a:extLst>
          </p:cNvPr>
          <p:cNvSpPr txBox="1">
            <a:spLocks/>
          </p:cNvSpPr>
          <p:nvPr/>
        </p:nvSpPr>
        <p:spPr>
          <a:xfrm>
            <a:off x="221746" y="350568"/>
            <a:ext cx="4914000" cy="433965"/>
          </a:xfrm>
          <a:prstGeom prst="rect">
            <a:avLst/>
          </a:prstGeom>
          <a:solidFill>
            <a:srgbClr val="5D9B6B"/>
          </a:solidFill>
        </p:spPr>
        <p:txBody>
          <a:bodyPr vert="horz" wrap="square" lIns="91440" tIns="45720" rIns="91440" bIns="45720" rtlCol="0" anchor="ctr">
            <a:spAutoFit/>
          </a:bodyPr>
          <a:lstStyle>
            <a:lvl1pPr marL="342866" indent="-342866" algn="l" defTabSz="914309"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876" indent="-285724" algn="l" defTabSz="914309"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886" indent="-228578" algn="l" defTabSz="914309"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040"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195"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349"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04"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58"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11"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228600" defTabSz="914400">
              <a:lnSpc>
                <a:spcPct val="90000"/>
              </a:lnSpc>
              <a:spcBef>
                <a:spcPts val="1000"/>
              </a:spcBef>
              <a:buFont typeface="Arial" pitchFamily="34" charset="0"/>
              <a:buNone/>
            </a:pPr>
            <a:r>
              <a:rPr lang="it-IT" sz="2400" b="1" dirty="0">
                <a:solidFill>
                  <a:schemeClr val="bg2"/>
                </a:solidFill>
                <a:latin typeface="Titillium Web" panose="00000500000000000000" pitchFamily="2" charset="0"/>
              </a:rPr>
              <a:t>Stato di attuazione degli interventi</a:t>
            </a:r>
            <a:endParaRPr lang="en-US" sz="2400" b="1" dirty="0">
              <a:solidFill>
                <a:schemeClr val="bg2"/>
              </a:solidFill>
              <a:latin typeface="Titillium Web" panose="00000500000000000000" pitchFamily="2" charset="0"/>
            </a:endParaRPr>
          </a:p>
        </p:txBody>
      </p:sp>
      <p:graphicFrame>
        <p:nvGraphicFramePr>
          <p:cNvPr id="5" name="Tabella 4">
            <a:extLst>
              <a:ext uri="{FF2B5EF4-FFF2-40B4-BE49-F238E27FC236}">
                <a16:creationId xmlns:a16="http://schemas.microsoft.com/office/drawing/2014/main" id="{C667522C-5F9D-8AD0-4ECA-654BE97B385B}"/>
              </a:ext>
            </a:extLst>
          </p:cNvPr>
          <p:cNvGraphicFramePr>
            <a:graphicFrameLocks noGrp="1"/>
          </p:cNvGraphicFramePr>
          <p:nvPr>
            <p:extLst>
              <p:ext uri="{D42A27DB-BD31-4B8C-83A1-F6EECF244321}">
                <p14:modId xmlns:p14="http://schemas.microsoft.com/office/powerpoint/2010/main" val="84971060"/>
              </p:ext>
            </p:extLst>
          </p:nvPr>
        </p:nvGraphicFramePr>
        <p:xfrm>
          <a:off x="327890" y="2056550"/>
          <a:ext cx="9200574" cy="1954344"/>
        </p:xfrm>
        <a:graphic>
          <a:graphicData uri="http://schemas.openxmlformats.org/drawingml/2006/table">
            <a:tbl>
              <a:tblPr/>
              <a:tblGrid>
                <a:gridCol w="4406455">
                  <a:extLst>
                    <a:ext uri="{9D8B030D-6E8A-4147-A177-3AD203B41FA5}">
                      <a16:colId xmlns:a16="http://schemas.microsoft.com/office/drawing/2014/main" val="4031655784"/>
                    </a:ext>
                  </a:extLst>
                </a:gridCol>
                <a:gridCol w="1576503">
                  <a:extLst>
                    <a:ext uri="{9D8B030D-6E8A-4147-A177-3AD203B41FA5}">
                      <a16:colId xmlns:a16="http://schemas.microsoft.com/office/drawing/2014/main" val="4147850476"/>
                    </a:ext>
                  </a:extLst>
                </a:gridCol>
                <a:gridCol w="1227604">
                  <a:extLst>
                    <a:ext uri="{9D8B030D-6E8A-4147-A177-3AD203B41FA5}">
                      <a16:colId xmlns:a16="http://schemas.microsoft.com/office/drawing/2014/main" val="2680087396"/>
                    </a:ext>
                  </a:extLst>
                </a:gridCol>
                <a:gridCol w="1990012">
                  <a:extLst>
                    <a:ext uri="{9D8B030D-6E8A-4147-A177-3AD203B41FA5}">
                      <a16:colId xmlns:a16="http://schemas.microsoft.com/office/drawing/2014/main" val="3748954567"/>
                    </a:ext>
                  </a:extLst>
                </a:gridCol>
              </a:tblGrid>
              <a:tr h="1106952">
                <a:tc>
                  <a:txBody>
                    <a:bodyPr/>
                    <a:lstStyle/>
                    <a:p>
                      <a:pPr algn="l" fontAlgn="ctr"/>
                      <a:r>
                        <a:rPr lang="it-IT" sz="1400" b="1" i="0" u="none" strike="noStrike" dirty="0">
                          <a:solidFill>
                            <a:srgbClr val="000000"/>
                          </a:solidFill>
                          <a:effectLst/>
                          <a:latin typeface="Calibri" panose="020F0502020204030204" pitchFamily="34" charset="0"/>
                        </a:rPr>
                        <a:t> 1.2. Percorsi di autonomia per persone con disabilità</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it-IT" sz="1400" b="1" i="0" u="none" strike="noStrike">
                          <a:solidFill>
                            <a:srgbClr val="000000"/>
                          </a:solidFill>
                          <a:effectLst/>
                          <a:latin typeface="Calibri" panose="020F0502020204030204" pitchFamily="34" charset="0"/>
                        </a:rPr>
                        <a:t>Data inizio progetto (DIA)</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it-IT" sz="1400" b="1" i="0" u="none" strike="noStrike" dirty="0">
                          <a:solidFill>
                            <a:srgbClr val="000000"/>
                          </a:solidFill>
                          <a:effectLst/>
                          <a:latin typeface="Calibri" panose="020F0502020204030204" pitchFamily="34" charset="0"/>
                        </a:rPr>
                        <a:t>Target di progetto</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it-IT" sz="1400" b="1" i="0" u="none" strike="noStrike" dirty="0">
                          <a:solidFill>
                            <a:srgbClr val="000000"/>
                          </a:solidFill>
                          <a:effectLst/>
                          <a:latin typeface="Calibri" panose="020F0502020204030204" pitchFamily="34" charset="0"/>
                        </a:rPr>
                        <a:t>Target raggiunto al 31.12.2023 (persone inserite negli appartamenti)</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650484819"/>
                  </a:ext>
                </a:extLst>
              </a:tr>
              <a:tr h="282464">
                <a:tc>
                  <a:txBody>
                    <a:bodyPr/>
                    <a:lstStyle/>
                    <a:p>
                      <a:pPr algn="l" fontAlgn="ctr"/>
                      <a:r>
                        <a:rPr lang="it-IT" sz="1400" b="0" i="0" u="none" strike="noStrike">
                          <a:solidFill>
                            <a:srgbClr val="000000"/>
                          </a:solidFill>
                          <a:effectLst/>
                          <a:latin typeface="Calibri" panose="020F0502020204030204" pitchFamily="34" charset="0"/>
                        </a:rPr>
                        <a:t>Progetto persone con disabilità 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it-IT" sz="1400" b="0" i="0" u="none" strike="noStrike" dirty="0">
                          <a:solidFill>
                            <a:srgbClr val="000000"/>
                          </a:solidFill>
                          <a:effectLst/>
                          <a:latin typeface="Calibri" panose="020F0502020204030204" pitchFamily="34" charset="0"/>
                        </a:rPr>
                        <a:t>15.11.2022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it-IT" sz="1400" b="0" i="0" u="none" strike="noStrike">
                          <a:solidFill>
                            <a:srgbClr val="000000"/>
                          </a:solidFill>
                          <a:effectLst/>
                          <a:latin typeface="Calibri" panose="020F0502020204030204" pitchFamily="34" charset="0"/>
                        </a:rPr>
                        <a:t>12 persone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it-IT" sz="1400" b="0" i="0" u="none" strike="noStrike" dirty="0">
                          <a:solidFill>
                            <a:srgbClr val="000000"/>
                          </a:solidFill>
                          <a:effectLst/>
                          <a:latin typeface="Calibri" panose="020F0502020204030204" pitchFamily="34" charset="0"/>
                        </a:rPr>
                        <a:t>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318577454"/>
                  </a:ext>
                </a:extLst>
              </a:tr>
              <a:tr h="282464">
                <a:tc>
                  <a:txBody>
                    <a:bodyPr/>
                    <a:lstStyle/>
                    <a:p>
                      <a:pPr algn="l" fontAlgn="ctr"/>
                      <a:r>
                        <a:rPr lang="it-IT" sz="1400" b="0" i="0" u="none" strike="noStrike">
                          <a:solidFill>
                            <a:srgbClr val="000000"/>
                          </a:solidFill>
                          <a:effectLst/>
                          <a:latin typeface="Calibri" panose="020F0502020204030204" pitchFamily="34" charset="0"/>
                        </a:rPr>
                        <a:t>Progetto persone con disabilità 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it-IT" sz="1400" b="0" i="0" u="none" strike="noStrike" dirty="0">
                          <a:solidFill>
                            <a:srgbClr val="000000"/>
                          </a:solidFill>
                          <a:effectLst/>
                          <a:latin typeface="Calibri" panose="020F0502020204030204" pitchFamily="34" charset="0"/>
                        </a:rPr>
                        <a:t>01.12.2022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it-IT" sz="1400" b="0" i="0" u="none" strike="noStrike">
                          <a:solidFill>
                            <a:srgbClr val="000000"/>
                          </a:solidFill>
                          <a:effectLst/>
                          <a:latin typeface="Calibri" panose="020F0502020204030204" pitchFamily="34" charset="0"/>
                        </a:rPr>
                        <a:t>12 persone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it-IT" sz="1400" b="0" i="0" u="none" strike="noStrike" dirty="0">
                          <a:solidFill>
                            <a:srgbClr val="000000"/>
                          </a:solidFill>
                          <a:effectLst/>
                          <a:latin typeface="Calibri" panose="020F0502020204030204" pitchFamily="34" charset="0"/>
                        </a:rPr>
                        <a:t>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343577587"/>
                  </a:ext>
                </a:extLst>
              </a:tr>
              <a:tr h="282464">
                <a:tc>
                  <a:txBody>
                    <a:bodyPr/>
                    <a:lstStyle/>
                    <a:p>
                      <a:pPr algn="l" fontAlgn="ctr"/>
                      <a:r>
                        <a:rPr lang="it-IT" sz="1400" b="0" i="0" u="none" strike="noStrike" dirty="0">
                          <a:solidFill>
                            <a:srgbClr val="000000"/>
                          </a:solidFill>
                          <a:effectLst/>
                          <a:latin typeface="Calibri" panose="020F0502020204030204" pitchFamily="34" charset="0"/>
                        </a:rPr>
                        <a:t>Progetto persone con disabilità 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it-IT" sz="1400" b="0" i="0" u="none" strike="noStrike" dirty="0">
                          <a:solidFill>
                            <a:srgbClr val="000000"/>
                          </a:solidFill>
                          <a:effectLst/>
                          <a:latin typeface="Calibri" panose="020F0502020204030204" pitchFamily="34" charset="0"/>
                        </a:rPr>
                        <a:t>05.12.2022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it-IT" sz="1400" b="0" i="0" u="none" strike="noStrike" dirty="0">
                          <a:solidFill>
                            <a:srgbClr val="000000"/>
                          </a:solidFill>
                          <a:effectLst/>
                          <a:latin typeface="Calibri" panose="020F0502020204030204" pitchFamily="34" charset="0"/>
                        </a:rPr>
                        <a:t>12 persone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it-IT" sz="1400" b="0" i="0" u="none" strike="noStrike" dirty="0">
                          <a:solidFill>
                            <a:srgbClr val="000000"/>
                          </a:solidFill>
                          <a:effectLst/>
                          <a:latin typeface="Calibri" panose="020F0502020204030204" pitchFamily="34" charset="0"/>
                        </a:rPr>
                        <a:t>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775345072"/>
                  </a:ext>
                </a:extLst>
              </a:tr>
            </a:tbl>
          </a:graphicData>
        </a:graphic>
      </p:graphicFrame>
      <p:graphicFrame>
        <p:nvGraphicFramePr>
          <p:cNvPr id="6" name="Tabella 5">
            <a:extLst>
              <a:ext uri="{FF2B5EF4-FFF2-40B4-BE49-F238E27FC236}">
                <a16:creationId xmlns:a16="http://schemas.microsoft.com/office/drawing/2014/main" id="{5BD3131F-3DC6-C702-AAFF-F100D8151DFE}"/>
              </a:ext>
            </a:extLst>
          </p:cNvPr>
          <p:cNvGraphicFramePr>
            <a:graphicFrameLocks noGrp="1"/>
          </p:cNvGraphicFramePr>
          <p:nvPr>
            <p:extLst>
              <p:ext uri="{D42A27DB-BD31-4B8C-83A1-F6EECF244321}">
                <p14:modId xmlns:p14="http://schemas.microsoft.com/office/powerpoint/2010/main" val="3944568580"/>
              </p:ext>
            </p:extLst>
          </p:nvPr>
        </p:nvGraphicFramePr>
        <p:xfrm>
          <a:off x="9528464" y="2056553"/>
          <a:ext cx="1990012" cy="1954344"/>
        </p:xfrm>
        <a:graphic>
          <a:graphicData uri="http://schemas.openxmlformats.org/drawingml/2006/table">
            <a:tbl>
              <a:tblPr/>
              <a:tblGrid>
                <a:gridCol w="1990012">
                  <a:extLst>
                    <a:ext uri="{9D8B030D-6E8A-4147-A177-3AD203B41FA5}">
                      <a16:colId xmlns:a16="http://schemas.microsoft.com/office/drawing/2014/main" val="3143757362"/>
                    </a:ext>
                  </a:extLst>
                </a:gridCol>
              </a:tblGrid>
              <a:tr h="1106952">
                <a:tc>
                  <a:txBody>
                    <a:bodyPr/>
                    <a:lstStyle/>
                    <a:p>
                      <a:pPr algn="ctr" fontAlgn="ctr"/>
                      <a:r>
                        <a:rPr lang="it-IT" sz="1400" b="1" i="0" u="none" strike="noStrike" dirty="0">
                          <a:solidFill>
                            <a:srgbClr val="000000"/>
                          </a:solidFill>
                          <a:effectLst/>
                          <a:latin typeface="Calibri" panose="020F0502020204030204" pitchFamily="34" charset="0"/>
                        </a:rPr>
                        <a:t>Target raggiunto al 31.12.2023 (con progetto sottoscritto)</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645458125"/>
                  </a:ext>
                </a:extLst>
              </a:tr>
              <a:tr h="282464">
                <a:tc>
                  <a:txBody>
                    <a:bodyPr/>
                    <a:lstStyle/>
                    <a:p>
                      <a:pPr algn="ctr" fontAlgn="ctr"/>
                      <a:r>
                        <a:rPr lang="it-IT" sz="1400" b="0" i="0" u="none" strike="noStrike" dirty="0">
                          <a:solidFill>
                            <a:srgbClr val="000000"/>
                          </a:solidFill>
                          <a:effectLst/>
                          <a:latin typeface="Calibri" panose="020F0502020204030204" pitchFamily="34" charset="0"/>
                        </a:rPr>
                        <a:t>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05698574"/>
                  </a:ext>
                </a:extLst>
              </a:tr>
              <a:tr h="282464">
                <a:tc>
                  <a:txBody>
                    <a:bodyPr/>
                    <a:lstStyle/>
                    <a:p>
                      <a:pPr algn="ctr" fontAlgn="ctr"/>
                      <a:r>
                        <a:rPr lang="it-IT" sz="1400" b="0" i="0" u="none" strike="noStrike" dirty="0">
                          <a:solidFill>
                            <a:srgbClr val="000000"/>
                          </a:solidFill>
                          <a:effectLst/>
                          <a:latin typeface="Calibri" panose="020F0502020204030204" pitchFamily="34" charset="0"/>
                        </a:rPr>
                        <a:t>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039074117"/>
                  </a:ext>
                </a:extLst>
              </a:tr>
              <a:tr h="282464">
                <a:tc>
                  <a:txBody>
                    <a:bodyPr/>
                    <a:lstStyle/>
                    <a:p>
                      <a:pPr algn="ctr" fontAlgn="ctr"/>
                      <a:r>
                        <a:rPr lang="it-IT" sz="1400" b="0" i="0" u="none" strike="noStrike" dirty="0">
                          <a:solidFill>
                            <a:srgbClr val="000000"/>
                          </a:solidFill>
                          <a:effectLst/>
                          <a:latin typeface="Calibri" panose="020F0502020204030204" pitchFamily="34" charset="0"/>
                        </a:rPr>
                        <a:t>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966416279"/>
                  </a:ext>
                </a:extLst>
              </a:tr>
            </a:tbl>
          </a:graphicData>
        </a:graphic>
      </p:graphicFrame>
    </p:spTree>
    <p:extLst>
      <p:ext uri="{BB962C8B-B14F-4D97-AF65-F5344CB8AC3E}">
        <p14:creationId xmlns:p14="http://schemas.microsoft.com/office/powerpoint/2010/main" val="2536381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120;p1">
            <a:extLst>
              <a:ext uri="{FF2B5EF4-FFF2-40B4-BE49-F238E27FC236}">
                <a16:creationId xmlns:a16="http://schemas.microsoft.com/office/drawing/2014/main" id="{670AD8FB-9597-70CE-6D12-48F0AF85DBE8}"/>
              </a:ext>
            </a:extLst>
          </p:cNvPr>
          <p:cNvPicPr preferRelativeResize="0"/>
          <p:nvPr/>
        </p:nvPicPr>
        <p:blipFill rotWithShape="1">
          <a:blip r:embed="rId3">
            <a:alphaModFix/>
          </a:blip>
          <a:srcRect/>
          <a:stretch/>
        </p:blipFill>
        <p:spPr>
          <a:xfrm>
            <a:off x="224682" y="6216975"/>
            <a:ext cx="1045222" cy="562244"/>
          </a:xfrm>
          <a:prstGeom prst="rect">
            <a:avLst/>
          </a:prstGeom>
          <a:noFill/>
          <a:ln>
            <a:noFill/>
          </a:ln>
        </p:spPr>
      </p:pic>
      <p:sp>
        <p:nvSpPr>
          <p:cNvPr id="7" name="Google Shape;180;p48">
            <a:extLst>
              <a:ext uri="{FF2B5EF4-FFF2-40B4-BE49-F238E27FC236}">
                <a16:creationId xmlns:a16="http://schemas.microsoft.com/office/drawing/2014/main" id="{F04518C7-5C7A-D9C2-7DBB-58F8CFC86F23}"/>
              </a:ext>
            </a:extLst>
          </p:cNvPr>
          <p:cNvSpPr txBox="1"/>
          <p:nvPr/>
        </p:nvSpPr>
        <p:spPr>
          <a:xfrm>
            <a:off x="9185448" y="6541734"/>
            <a:ext cx="2743200" cy="365125"/>
          </a:xfrm>
          <a:prstGeom prst="rect">
            <a:avLst/>
          </a:prstGeom>
          <a:noFill/>
          <a:ln>
            <a:noFill/>
          </a:ln>
        </p:spPr>
        <p:txBody>
          <a:bodyPr spcFirstLastPara="1" wrap="square" lIns="91425" tIns="45700" rIns="91425" bIns="45700" anchor="t"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fld id="{00000000-1234-1234-1234-123412341234}" type="slidenum">
              <a:rPr kumimoji="0" lang="it-IT"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rPr>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t>13</a:t>
            </a:fld>
            <a:endParaRPr kumimoji="0"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endParaRPr>
          </a:p>
        </p:txBody>
      </p:sp>
      <p:sp>
        <p:nvSpPr>
          <p:cNvPr id="10" name="Google Shape;114;p4">
            <a:extLst>
              <a:ext uri="{FF2B5EF4-FFF2-40B4-BE49-F238E27FC236}">
                <a16:creationId xmlns:a16="http://schemas.microsoft.com/office/drawing/2014/main" id="{80847892-CF55-2212-3FB6-F03618351880}"/>
              </a:ext>
            </a:extLst>
          </p:cNvPr>
          <p:cNvSpPr txBox="1">
            <a:spLocks/>
          </p:cNvSpPr>
          <p:nvPr/>
        </p:nvSpPr>
        <p:spPr>
          <a:xfrm>
            <a:off x="221746" y="205094"/>
            <a:ext cx="4914000" cy="433965"/>
          </a:xfrm>
          <a:prstGeom prst="rect">
            <a:avLst/>
          </a:prstGeom>
          <a:solidFill>
            <a:srgbClr val="5D9B6B"/>
          </a:solidFill>
        </p:spPr>
        <p:txBody>
          <a:bodyPr vert="horz" wrap="square" lIns="91440" tIns="45720" rIns="91440" bIns="45720" rtlCol="0" anchor="ctr">
            <a:spAutoFit/>
          </a:bodyPr>
          <a:lstStyle>
            <a:lvl1pPr marL="342866" indent="-342866" algn="l" defTabSz="914309"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876" indent="-285724" algn="l" defTabSz="914309"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886" indent="-228578" algn="l" defTabSz="914309"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040"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195"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349"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04"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58"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11"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228600" defTabSz="914400">
              <a:lnSpc>
                <a:spcPct val="90000"/>
              </a:lnSpc>
              <a:spcBef>
                <a:spcPts val="1000"/>
              </a:spcBef>
              <a:buFont typeface="Arial" pitchFamily="34" charset="0"/>
              <a:buNone/>
            </a:pPr>
            <a:r>
              <a:rPr lang="it-IT" sz="2400" b="1" dirty="0">
                <a:solidFill>
                  <a:schemeClr val="bg2"/>
                </a:solidFill>
                <a:latin typeface="Titillium Web" panose="00000500000000000000" pitchFamily="2" charset="0"/>
              </a:rPr>
              <a:t>Stato di attuazione degli interventi</a:t>
            </a:r>
            <a:endParaRPr lang="en-US" sz="2400" b="1" dirty="0">
              <a:solidFill>
                <a:schemeClr val="bg2"/>
              </a:solidFill>
              <a:latin typeface="Titillium Web" panose="00000500000000000000" pitchFamily="2" charset="0"/>
            </a:endParaRPr>
          </a:p>
        </p:txBody>
      </p:sp>
      <p:graphicFrame>
        <p:nvGraphicFramePr>
          <p:cNvPr id="5" name="Tabella 4">
            <a:extLst>
              <a:ext uri="{FF2B5EF4-FFF2-40B4-BE49-F238E27FC236}">
                <a16:creationId xmlns:a16="http://schemas.microsoft.com/office/drawing/2014/main" id="{933B8CED-F5CF-64FA-B49E-2E3BB99F76C1}"/>
              </a:ext>
            </a:extLst>
          </p:cNvPr>
          <p:cNvGraphicFramePr>
            <a:graphicFrameLocks noGrp="1"/>
          </p:cNvGraphicFramePr>
          <p:nvPr>
            <p:extLst>
              <p:ext uri="{D42A27DB-BD31-4B8C-83A1-F6EECF244321}">
                <p14:modId xmlns:p14="http://schemas.microsoft.com/office/powerpoint/2010/main" val="2950826199"/>
              </p:ext>
            </p:extLst>
          </p:nvPr>
        </p:nvGraphicFramePr>
        <p:xfrm>
          <a:off x="221745" y="1047245"/>
          <a:ext cx="11041999" cy="4491114"/>
        </p:xfrm>
        <a:graphic>
          <a:graphicData uri="http://schemas.openxmlformats.org/drawingml/2006/table">
            <a:tbl>
              <a:tblPr/>
              <a:tblGrid>
                <a:gridCol w="5288373">
                  <a:extLst>
                    <a:ext uri="{9D8B030D-6E8A-4147-A177-3AD203B41FA5}">
                      <a16:colId xmlns:a16="http://schemas.microsoft.com/office/drawing/2014/main" val="2212463468"/>
                    </a:ext>
                  </a:extLst>
                </a:gridCol>
                <a:gridCol w="1892028">
                  <a:extLst>
                    <a:ext uri="{9D8B030D-6E8A-4147-A177-3AD203B41FA5}">
                      <a16:colId xmlns:a16="http://schemas.microsoft.com/office/drawing/2014/main" val="457409920"/>
                    </a:ext>
                  </a:extLst>
                </a:gridCol>
                <a:gridCol w="1473300">
                  <a:extLst>
                    <a:ext uri="{9D8B030D-6E8A-4147-A177-3AD203B41FA5}">
                      <a16:colId xmlns:a16="http://schemas.microsoft.com/office/drawing/2014/main" val="2609254051"/>
                    </a:ext>
                  </a:extLst>
                </a:gridCol>
                <a:gridCol w="2388298">
                  <a:extLst>
                    <a:ext uri="{9D8B030D-6E8A-4147-A177-3AD203B41FA5}">
                      <a16:colId xmlns:a16="http://schemas.microsoft.com/office/drawing/2014/main" val="3764228116"/>
                    </a:ext>
                  </a:extLst>
                </a:gridCol>
              </a:tblGrid>
              <a:tr h="390893">
                <a:tc>
                  <a:txBody>
                    <a:bodyPr/>
                    <a:lstStyle/>
                    <a:p>
                      <a:pPr algn="l" fontAlgn="ctr"/>
                      <a:r>
                        <a:rPr lang="it-IT" sz="1400" b="1" i="0" u="none" strike="noStrike" dirty="0">
                          <a:solidFill>
                            <a:srgbClr val="000000"/>
                          </a:solidFill>
                          <a:effectLst/>
                          <a:latin typeface="Calibri" panose="020F0502020204030204" pitchFamily="34" charset="0"/>
                        </a:rPr>
                        <a:t>1.3. Housing temporaneo e Stazioni di Posta</a:t>
                      </a:r>
                    </a:p>
                  </a:txBody>
                  <a:tcPr marL="7620" marR="7620" marT="7620" marB="0" anchor="ctr">
                    <a:lnL>
                      <a:noFill/>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solidFill>
                      <a:schemeClr val="accent3">
                        <a:lumMod val="60000"/>
                        <a:lumOff val="40000"/>
                      </a:schemeClr>
                    </a:solidFill>
                  </a:tcPr>
                </a:tc>
                <a:tc>
                  <a:txBody>
                    <a:bodyPr/>
                    <a:lstStyle/>
                    <a:p>
                      <a:pPr algn="ctr" fontAlgn="ctr"/>
                      <a:r>
                        <a:rPr lang="it-IT" sz="1400" b="1"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solidFill>
                      <a:schemeClr val="accent3">
                        <a:lumMod val="60000"/>
                        <a:lumOff val="40000"/>
                      </a:schemeClr>
                    </a:solidFill>
                  </a:tcPr>
                </a:tc>
                <a:tc>
                  <a:txBody>
                    <a:bodyPr/>
                    <a:lstStyle/>
                    <a:p>
                      <a:pPr algn="ctr" fontAlgn="ctr"/>
                      <a:r>
                        <a:rPr lang="it-IT" sz="1400" b="1"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solidFill>
                      <a:schemeClr val="accent3">
                        <a:lumMod val="60000"/>
                        <a:lumOff val="40000"/>
                      </a:schemeClr>
                    </a:solidFill>
                  </a:tcPr>
                </a:tc>
                <a:tc>
                  <a:txBody>
                    <a:bodyPr/>
                    <a:lstStyle/>
                    <a:p>
                      <a:pPr algn="ctr" fontAlgn="ctr"/>
                      <a:r>
                        <a:rPr lang="it-IT" sz="1400" b="1" i="0" u="none" strike="noStrike" dirty="0">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val="4060947895"/>
                  </a:ext>
                </a:extLst>
              </a:tr>
              <a:tr h="540597">
                <a:tc>
                  <a:txBody>
                    <a:bodyPr/>
                    <a:lstStyle/>
                    <a:p>
                      <a:pPr algn="l" fontAlgn="ctr"/>
                      <a:r>
                        <a:rPr lang="en-US" sz="1400" b="1" i="0" u="none" strike="noStrike" dirty="0">
                          <a:solidFill>
                            <a:srgbClr val="000000"/>
                          </a:solidFill>
                          <a:effectLst/>
                          <a:latin typeface="Calibri" panose="020F0502020204030204" pitchFamily="34" charset="0"/>
                        </a:rPr>
                        <a:t>1.3.1. Housing first</a:t>
                      </a:r>
                    </a:p>
                  </a:txBody>
                  <a:tcPr marL="7620" marR="7620" marT="7620" marB="0" anchor="ctr">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3">
                        <a:lumMod val="60000"/>
                        <a:lumOff val="40000"/>
                      </a:schemeClr>
                    </a:solidFill>
                  </a:tcPr>
                </a:tc>
                <a:tc>
                  <a:txBody>
                    <a:bodyPr/>
                    <a:lstStyle/>
                    <a:p>
                      <a:pPr algn="ctr" fontAlgn="ctr"/>
                      <a:r>
                        <a:rPr lang="it-IT" sz="1400" b="1" i="0" u="none" strike="noStrike">
                          <a:solidFill>
                            <a:srgbClr val="000000"/>
                          </a:solidFill>
                          <a:effectLst/>
                          <a:latin typeface="Calibri" panose="020F0502020204030204" pitchFamily="34" charset="0"/>
                        </a:rPr>
                        <a:t>Data inizio progetto (DIA)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3">
                        <a:lumMod val="60000"/>
                        <a:lumOff val="40000"/>
                      </a:schemeClr>
                    </a:solidFill>
                  </a:tcPr>
                </a:tc>
                <a:tc>
                  <a:txBody>
                    <a:bodyPr/>
                    <a:lstStyle/>
                    <a:p>
                      <a:pPr algn="ctr" fontAlgn="ctr"/>
                      <a:r>
                        <a:rPr lang="it-IT" sz="1400" b="1" i="0" u="none" strike="noStrike">
                          <a:solidFill>
                            <a:srgbClr val="000000"/>
                          </a:solidFill>
                          <a:effectLst/>
                          <a:latin typeface="Calibri" panose="020F0502020204030204" pitchFamily="34" charset="0"/>
                        </a:rPr>
                        <a:t>Target di progetto</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3">
                        <a:lumMod val="60000"/>
                        <a:lumOff val="40000"/>
                      </a:schemeClr>
                    </a:solidFill>
                  </a:tcPr>
                </a:tc>
                <a:tc>
                  <a:txBody>
                    <a:bodyPr/>
                    <a:lstStyle/>
                    <a:p>
                      <a:pPr algn="ctr" fontAlgn="ctr"/>
                      <a:r>
                        <a:rPr lang="it-IT" sz="1400" b="1" i="0" u="none" strike="noStrike" dirty="0">
                          <a:solidFill>
                            <a:srgbClr val="000000"/>
                          </a:solidFill>
                          <a:effectLst/>
                          <a:latin typeface="Calibri" panose="020F0502020204030204" pitchFamily="34" charset="0"/>
                        </a:rPr>
                        <a:t>Target raggiunto al 31.12.2023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val="3270763319"/>
                  </a:ext>
                </a:extLst>
              </a:tr>
              <a:tr h="274457">
                <a:tc>
                  <a:txBody>
                    <a:bodyPr/>
                    <a:lstStyle/>
                    <a:p>
                      <a:pPr algn="l" fontAlgn="ctr"/>
                      <a:r>
                        <a:rPr lang="it-IT" sz="1400" b="0" i="0" u="none" strike="noStrike" dirty="0">
                          <a:solidFill>
                            <a:srgbClr val="000000"/>
                          </a:solidFill>
                          <a:effectLst/>
                          <a:latin typeface="Calibri" panose="020F0502020204030204" pitchFamily="34" charset="0"/>
                        </a:rPr>
                        <a:t>Housing First Aldini A</a:t>
                      </a:r>
                    </a:p>
                  </a:txBody>
                  <a:tcPr marL="7620" marR="7620" marT="7620" marB="0" anchor="ctr">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solidFill>
                      <a:schemeClr val="accent3">
                        <a:lumMod val="40000"/>
                        <a:lumOff val="60000"/>
                      </a:schemeClr>
                    </a:solidFill>
                  </a:tcPr>
                </a:tc>
                <a:tc rowSpan="3">
                  <a:txBody>
                    <a:bodyPr/>
                    <a:lstStyle/>
                    <a:p>
                      <a:pPr algn="ctr" fontAlgn="ctr"/>
                      <a:r>
                        <a:rPr lang="it-IT" sz="1400" b="0" i="0" u="none" strike="noStrike">
                          <a:solidFill>
                            <a:srgbClr val="000000"/>
                          </a:solidFill>
                          <a:effectLst/>
                          <a:latin typeface="Calibri" panose="020F0502020204030204" pitchFamily="34" charset="0"/>
                        </a:rPr>
                        <a:t>03.11.2022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solidFill>
                      <a:schemeClr val="accent3">
                        <a:lumMod val="40000"/>
                        <a:lumOff val="60000"/>
                      </a:schemeClr>
                    </a:solidFill>
                  </a:tcPr>
                </a:tc>
                <a:tc rowSpan="3">
                  <a:txBody>
                    <a:bodyPr/>
                    <a:lstStyle/>
                    <a:p>
                      <a:pPr algn="ctr" fontAlgn="ctr"/>
                      <a:r>
                        <a:rPr lang="it-IT" sz="1400" b="0" i="0" u="none" strike="noStrike">
                          <a:solidFill>
                            <a:srgbClr val="000000"/>
                          </a:solidFill>
                          <a:effectLst/>
                          <a:latin typeface="Calibri" panose="020F0502020204030204" pitchFamily="34" charset="0"/>
                        </a:rPr>
                        <a:t>60 persone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solidFill>
                      <a:schemeClr val="accent3">
                        <a:lumMod val="40000"/>
                        <a:lumOff val="60000"/>
                      </a:schemeClr>
                    </a:solidFill>
                  </a:tcPr>
                </a:tc>
                <a:tc rowSpan="3">
                  <a:txBody>
                    <a:bodyPr/>
                    <a:lstStyle/>
                    <a:p>
                      <a:pPr algn="ctr" fontAlgn="ctr"/>
                      <a:r>
                        <a:rPr lang="it-IT" sz="1400" b="0" i="0" u="none" strike="noStrike">
                          <a:solidFill>
                            <a:srgbClr val="000000"/>
                          </a:solidFill>
                          <a:effectLst/>
                          <a:latin typeface="Calibri" panose="020F0502020204030204" pitchFamily="34" charset="0"/>
                        </a:rPr>
                        <a:t>25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solidFill>
                      <a:schemeClr val="accent3">
                        <a:lumMod val="40000"/>
                        <a:lumOff val="60000"/>
                      </a:schemeClr>
                    </a:solidFill>
                  </a:tcPr>
                </a:tc>
                <a:extLst>
                  <a:ext uri="{0D108BD9-81ED-4DB2-BD59-A6C34878D82A}">
                    <a16:rowId xmlns:a16="http://schemas.microsoft.com/office/drawing/2014/main" val="2946667681"/>
                  </a:ext>
                </a:extLst>
              </a:tr>
              <a:tr h="274457">
                <a:tc>
                  <a:txBody>
                    <a:bodyPr/>
                    <a:lstStyle/>
                    <a:p>
                      <a:pPr algn="l" fontAlgn="ctr"/>
                      <a:r>
                        <a:rPr lang="it-IT" sz="1400" b="0" i="0" u="none" strike="noStrike">
                          <a:solidFill>
                            <a:srgbClr val="000000"/>
                          </a:solidFill>
                          <a:effectLst/>
                          <a:latin typeface="Calibri" panose="020F0502020204030204" pitchFamily="34" charset="0"/>
                        </a:rPr>
                        <a:t>(genitori soli/nuclei monoparentali)</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solidFill>
                      <a:schemeClr val="accent3">
                        <a:lumMod val="40000"/>
                        <a:lumOff val="60000"/>
                      </a:schemeClr>
                    </a:solidFill>
                  </a:tcPr>
                </a:tc>
                <a:tc vMerge="1">
                  <a:txBody>
                    <a:bodyPr/>
                    <a:lstStyle/>
                    <a:p>
                      <a:endParaRPr lang="it-IT"/>
                    </a:p>
                  </a:txBody>
                  <a:tcPr/>
                </a:tc>
                <a:tc vMerge="1">
                  <a:txBody>
                    <a:bodyPr/>
                    <a:lstStyle/>
                    <a:p>
                      <a:endParaRPr lang="it-IT"/>
                    </a:p>
                  </a:txBody>
                  <a:tcPr/>
                </a:tc>
                <a:tc vMerge="1">
                  <a:txBody>
                    <a:bodyPr/>
                    <a:lstStyle/>
                    <a:p>
                      <a:endParaRPr lang="it-IT"/>
                    </a:p>
                  </a:txBody>
                  <a:tcPr/>
                </a:tc>
                <a:extLst>
                  <a:ext uri="{0D108BD9-81ED-4DB2-BD59-A6C34878D82A}">
                    <a16:rowId xmlns:a16="http://schemas.microsoft.com/office/drawing/2014/main" val="1207636187"/>
                  </a:ext>
                </a:extLst>
              </a:tr>
              <a:tr h="274457">
                <a:tc>
                  <a:txBody>
                    <a:bodyPr/>
                    <a:lstStyle/>
                    <a:p>
                      <a:pPr algn="l" fontAlgn="ctr"/>
                      <a:r>
                        <a:rPr lang="it-IT" sz="1400" b="0" i="0" u="none" strike="noStrike" dirty="0">
                          <a:solidFill>
                            <a:srgbClr val="000000"/>
                          </a:solidFill>
                          <a:effectLst/>
                          <a:latin typeface="Calibri" panose="020F0502020204030204" pitchFamily="34" charset="0"/>
                        </a:rPr>
                        <a:t> </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solidFill>
                      <a:schemeClr val="accent3">
                        <a:lumMod val="40000"/>
                        <a:lumOff val="60000"/>
                      </a:schemeClr>
                    </a:solidFill>
                  </a:tcPr>
                </a:tc>
                <a:tc vMerge="1">
                  <a:txBody>
                    <a:bodyPr/>
                    <a:lstStyle/>
                    <a:p>
                      <a:endParaRPr lang="it-IT"/>
                    </a:p>
                  </a:txBody>
                  <a:tcPr/>
                </a:tc>
                <a:tc vMerge="1">
                  <a:txBody>
                    <a:bodyPr/>
                    <a:lstStyle/>
                    <a:p>
                      <a:endParaRPr lang="it-IT"/>
                    </a:p>
                  </a:txBody>
                  <a:tcPr/>
                </a:tc>
                <a:tc vMerge="1">
                  <a:txBody>
                    <a:bodyPr/>
                    <a:lstStyle/>
                    <a:p>
                      <a:endParaRPr lang="it-IT"/>
                    </a:p>
                  </a:txBody>
                  <a:tcPr/>
                </a:tc>
                <a:extLst>
                  <a:ext uri="{0D108BD9-81ED-4DB2-BD59-A6C34878D82A}">
                    <a16:rowId xmlns:a16="http://schemas.microsoft.com/office/drawing/2014/main" val="395848245"/>
                  </a:ext>
                </a:extLst>
              </a:tr>
              <a:tr h="274457">
                <a:tc>
                  <a:txBody>
                    <a:bodyPr/>
                    <a:lstStyle/>
                    <a:p>
                      <a:pPr algn="l" fontAlgn="ctr"/>
                      <a:r>
                        <a:rPr lang="it-IT" sz="1400" b="0" i="0" u="none" strike="noStrike">
                          <a:solidFill>
                            <a:srgbClr val="000000"/>
                          </a:solidFill>
                          <a:effectLst/>
                          <a:latin typeface="Calibri" panose="020F0502020204030204" pitchFamily="34" charset="0"/>
                        </a:rPr>
                        <a:t>Housing First Aldini B</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solidFill>
                      <a:schemeClr val="accent3">
                        <a:lumMod val="40000"/>
                        <a:lumOff val="60000"/>
                      </a:schemeClr>
                    </a:solidFill>
                  </a:tcPr>
                </a:tc>
                <a:tc rowSpan="3">
                  <a:txBody>
                    <a:bodyPr/>
                    <a:lstStyle/>
                    <a:p>
                      <a:pPr algn="ctr" fontAlgn="ctr"/>
                      <a:r>
                        <a:rPr lang="it-IT" sz="1400" b="0" i="0" u="none" strike="noStrike">
                          <a:solidFill>
                            <a:srgbClr val="000000"/>
                          </a:solidFill>
                          <a:effectLst/>
                          <a:latin typeface="Calibri" panose="020F0502020204030204" pitchFamily="34" charset="0"/>
                        </a:rPr>
                        <a:t>03.11.2022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40000"/>
                        <a:lumOff val="60000"/>
                      </a:schemeClr>
                    </a:solidFill>
                  </a:tcPr>
                </a:tc>
                <a:tc rowSpan="3">
                  <a:txBody>
                    <a:bodyPr/>
                    <a:lstStyle/>
                    <a:p>
                      <a:pPr algn="ctr" fontAlgn="ctr"/>
                      <a:r>
                        <a:rPr lang="it-IT" sz="1400" b="0" i="0" u="none" strike="noStrike">
                          <a:solidFill>
                            <a:srgbClr val="000000"/>
                          </a:solidFill>
                          <a:effectLst/>
                          <a:latin typeface="Calibri" panose="020F0502020204030204" pitchFamily="34" charset="0"/>
                        </a:rPr>
                        <a:t>60 persone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40000"/>
                        <a:lumOff val="60000"/>
                      </a:schemeClr>
                    </a:solidFill>
                  </a:tcPr>
                </a:tc>
                <a:tc rowSpan="3">
                  <a:txBody>
                    <a:bodyPr/>
                    <a:lstStyle/>
                    <a:p>
                      <a:pPr algn="ctr" fontAlgn="ctr"/>
                      <a:r>
                        <a:rPr lang="it-IT" sz="1400" b="0" i="0" u="none" strike="noStrike">
                          <a:solidFill>
                            <a:srgbClr val="000000"/>
                          </a:solidFill>
                          <a:effectLst/>
                          <a:latin typeface="Calibri" panose="020F0502020204030204" pitchFamily="34" charset="0"/>
                        </a:rPr>
                        <a:t>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40000"/>
                        <a:lumOff val="60000"/>
                      </a:schemeClr>
                    </a:solidFill>
                  </a:tcPr>
                </a:tc>
                <a:extLst>
                  <a:ext uri="{0D108BD9-81ED-4DB2-BD59-A6C34878D82A}">
                    <a16:rowId xmlns:a16="http://schemas.microsoft.com/office/drawing/2014/main" val="2272196424"/>
                  </a:ext>
                </a:extLst>
              </a:tr>
              <a:tr h="274457">
                <a:tc>
                  <a:txBody>
                    <a:bodyPr/>
                    <a:lstStyle/>
                    <a:p>
                      <a:pPr algn="l" fontAlgn="ctr"/>
                      <a:r>
                        <a:rPr lang="it-IT" sz="1400" b="0" i="0" u="none" strike="noStrike" dirty="0">
                          <a:solidFill>
                            <a:srgbClr val="000000"/>
                          </a:solidFill>
                          <a:effectLst/>
                          <a:latin typeface="Calibri" panose="020F0502020204030204" pitchFamily="34" charset="0"/>
                        </a:rPr>
                        <a:t>(persone senza fissa dimora)</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solidFill>
                      <a:schemeClr val="accent3">
                        <a:lumMod val="40000"/>
                        <a:lumOff val="60000"/>
                      </a:schemeClr>
                    </a:solidFill>
                  </a:tcPr>
                </a:tc>
                <a:tc vMerge="1">
                  <a:txBody>
                    <a:bodyPr/>
                    <a:lstStyle/>
                    <a:p>
                      <a:endParaRPr lang="it-IT"/>
                    </a:p>
                  </a:txBody>
                  <a:tcPr/>
                </a:tc>
                <a:tc vMerge="1">
                  <a:txBody>
                    <a:bodyPr/>
                    <a:lstStyle/>
                    <a:p>
                      <a:endParaRPr lang="it-IT"/>
                    </a:p>
                  </a:txBody>
                  <a:tcPr/>
                </a:tc>
                <a:tc vMerge="1">
                  <a:txBody>
                    <a:bodyPr/>
                    <a:lstStyle/>
                    <a:p>
                      <a:endParaRPr lang="it-IT"/>
                    </a:p>
                  </a:txBody>
                  <a:tcPr/>
                </a:tc>
                <a:extLst>
                  <a:ext uri="{0D108BD9-81ED-4DB2-BD59-A6C34878D82A}">
                    <a16:rowId xmlns:a16="http://schemas.microsoft.com/office/drawing/2014/main" val="3978210729"/>
                  </a:ext>
                </a:extLst>
              </a:tr>
              <a:tr h="274457">
                <a:tc>
                  <a:txBody>
                    <a:bodyPr/>
                    <a:lstStyle/>
                    <a:p>
                      <a:pPr algn="l" fontAlgn="ctr"/>
                      <a:r>
                        <a:rPr lang="it-IT" sz="1400" b="0" i="0" u="none" strike="noStrike">
                          <a:solidFill>
                            <a:srgbClr val="000000"/>
                          </a:solidFill>
                          <a:effectLst/>
                          <a:latin typeface="Calibri" panose="020F0502020204030204" pitchFamily="34" charset="0"/>
                        </a:rPr>
                        <a:t> </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solidFill>
                      <a:schemeClr val="accent3">
                        <a:lumMod val="40000"/>
                        <a:lumOff val="60000"/>
                      </a:schemeClr>
                    </a:solidFill>
                  </a:tcPr>
                </a:tc>
                <a:tc vMerge="1">
                  <a:txBody>
                    <a:bodyPr/>
                    <a:lstStyle/>
                    <a:p>
                      <a:endParaRPr lang="it-IT"/>
                    </a:p>
                  </a:txBody>
                  <a:tcPr/>
                </a:tc>
                <a:tc vMerge="1">
                  <a:txBody>
                    <a:bodyPr/>
                    <a:lstStyle/>
                    <a:p>
                      <a:endParaRPr lang="it-IT"/>
                    </a:p>
                  </a:txBody>
                  <a:tcPr/>
                </a:tc>
                <a:tc vMerge="1">
                  <a:txBody>
                    <a:bodyPr/>
                    <a:lstStyle/>
                    <a:p>
                      <a:endParaRPr lang="it-IT"/>
                    </a:p>
                  </a:txBody>
                  <a:tcPr/>
                </a:tc>
                <a:extLst>
                  <a:ext uri="{0D108BD9-81ED-4DB2-BD59-A6C34878D82A}">
                    <a16:rowId xmlns:a16="http://schemas.microsoft.com/office/drawing/2014/main" val="1727797689"/>
                  </a:ext>
                </a:extLst>
              </a:tr>
              <a:tr h="274457">
                <a:tc>
                  <a:txBody>
                    <a:bodyPr/>
                    <a:lstStyle/>
                    <a:p>
                      <a:pPr algn="l" fontAlgn="ctr"/>
                      <a:r>
                        <a:rPr lang="it-IT" sz="1400" b="0" i="0" u="none" strike="noStrike">
                          <a:solidFill>
                            <a:srgbClr val="000000"/>
                          </a:solidFill>
                          <a:effectLst/>
                          <a:latin typeface="Calibri" panose="020F0502020204030204" pitchFamily="34" charset="0"/>
                        </a:rPr>
                        <a:t>Housing First Mosso</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solidFill>
                      <a:schemeClr val="accent3">
                        <a:lumMod val="40000"/>
                        <a:lumOff val="60000"/>
                      </a:schemeClr>
                    </a:solidFill>
                  </a:tcPr>
                </a:tc>
                <a:tc rowSpan="3">
                  <a:txBody>
                    <a:bodyPr/>
                    <a:lstStyle/>
                    <a:p>
                      <a:pPr algn="ctr" fontAlgn="ctr"/>
                      <a:r>
                        <a:rPr lang="it-IT" sz="1400" b="0" i="0" u="none" strike="noStrike">
                          <a:solidFill>
                            <a:srgbClr val="000000"/>
                          </a:solidFill>
                          <a:effectLst/>
                          <a:latin typeface="Calibri" panose="020F0502020204030204" pitchFamily="34" charset="0"/>
                        </a:rPr>
                        <a:t>03.11.2022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40000"/>
                        <a:lumOff val="60000"/>
                      </a:schemeClr>
                    </a:solidFill>
                  </a:tcPr>
                </a:tc>
                <a:tc rowSpan="3">
                  <a:txBody>
                    <a:bodyPr/>
                    <a:lstStyle/>
                    <a:p>
                      <a:pPr algn="ctr" fontAlgn="ctr"/>
                      <a:r>
                        <a:rPr lang="it-IT" sz="1400" b="0" i="0" u="none" strike="noStrike">
                          <a:solidFill>
                            <a:srgbClr val="000000"/>
                          </a:solidFill>
                          <a:effectLst/>
                          <a:latin typeface="Calibri" panose="020F0502020204030204" pitchFamily="34" charset="0"/>
                        </a:rPr>
                        <a:t>45 persone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40000"/>
                        <a:lumOff val="60000"/>
                      </a:schemeClr>
                    </a:solidFill>
                  </a:tcPr>
                </a:tc>
                <a:tc rowSpan="3">
                  <a:txBody>
                    <a:bodyPr/>
                    <a:lstStyle/>
                    <a:p>
                      <a:pPr algn="ctr" fontAlgn="ctr"/>
                      <a:r>
                        <a:rPr lang="it-IT" sz="1400" b="0" i="0" u="none" strike="noStrike">
                          <a:solidFill>
                            <a:srgbClr val="000000"/>
                          </a:solidFill>
                          <a:effectLst/>
                          <a:latin typeface="Calibri" panose="020F0502020204030204" pitchFamily="34" charset="0"/>
                        </a:rPr>
                        <a:t>11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40000"/>
                        <a:lumOff val="60000"/>
                      </a:schemeClr>
                    </a:solidFill>
                  </a:tcPr>
                </a:tc>
                <a:extLst>
                  <a:ext uri="{0D108BD9-81ED-4DB2-BD59-A6C34878D82A}">
                    <a16:rowId xmlns:a16="http://schemas.microsoft.com/office/drawing/2014/main" val="619002717"/>
                  </a:ext>
                </a:extLst>
              </a:tr>
              <a:tr h="274457">
                <a:tc>
                  <a:txBody>
                    <a:bodyPr/>
                    <a:lstStyle/>
                    <a:p>
                      <a:pPr algn="l" fontAlgn="ctr"/>
                      <a:r>
                        <a:rPr lang="it-IT" sz="1400" b="0" i="0" u="none" strike="noStrike">
                          <a:solidFill>
                            <a:srgbClr val="000000"/>
                          </a:solidFill>
                          <a:effectLst/>
                          <a:latin typeface="Calibri" panose="020F0502020204030204" pitchFamily="34" charset="0"/>
                        </a:rPr>
                        <a:t>(nuclei familiari)</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solidFill>
                      <a:schemeClr val="accent3">
                        <a:lumMod val="40000"/>
                        <a:lumOff val="60000"/>
                      </a:schemeClr>
                    </a:solidFill>
                  </a:tcPr>
                </a:tc>
                <a:tc vMerge="1">
                  <a:txBody>
                    <a:bodyPr/>
                    <a:lstStyle/>
                    <a:p>
                      <a:endParaRPr lang="it-IT"/>
                    </a:p>
                  </a:txBody>
                  <a:tcPr/>
                </a:tc>
                <a:tc vMerge="1">
                  <a:txBody>
                    <a:bodyPr/>
                    <a:lstStyle/>
                    <a:p>
                      <a:endParaRPr lang="it-IT"/>
                    </a:p>
                  </a:txBody>
                  <a:tcPr/>
                </a:tc>
                <a:tc vMerge="1">
                  <a:txBody>
                    <a:bodyPr/>
                    <a:lstStyle/>
                    <a:p>
                      <a:endParaRPr lang="it-IT"/>
                    </a:p>
                  </a:txBody>
                  <a:tcPr/>
                </a:tc>
                <a:extLst>
                  <a:ext uri="{0D108BD9-81ED-4DB2-BD59-A6C34878D82A}">
                    <a16:rowId xmlns:a16="http://schemas.microsoft.com/office/drawing/2014/main" val="544014725"/>
                  </a:ext>
                </a:extLst>
              </a:tr>
              <a:tr h="274457">
                <a:tc>
                  <a:txBody>
                    <a:bodyPr/>
                    <a:lstStyle/>
                    <a:p>
                      <a:pPr algn="l" fontAlgn="ctr"/>
                      <a:r>
                        <a:rPr lang="it-IT" sz="1400" b="0" i="0" u="none" strike="noStrike">
                          <a:solidFill>
                            <a:srgbClr val="000000"/>
                          </a:solidFill>
                          <a:effectLst/>
                          <a:latin typeface="Calibri" panose="020F0502020204030204" pitchFamily="34" charset="0"/>
                        </a:rPr>
                        <a:t> </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solidFill>
                      <a:schemeClr val="accent3">
                        <a:lumMod val="40000"/>
                        <a:lumOff val="60000"/>
                      </a:schemeClr>
                    </a:solidFill>
                  </a:tcPr>
                </a:tc>
                <a:tc vMerge="1">
                  <a:txBody>
                    <a:bodyPr/>
                    <a:lstStyle/>
                    <a:p>
                      <a:endParaRPr lang="it-IT"/>
                    </a:p>
                  </a:txBody>
                  <a:tcPr/>
                </a:tc>
                <a:tc vMerge="1">
                  <a:txBody>
                    <a:bodyPr/>
                    <a:lstStyle/>
                    <a:p>
                      <a:endParaRPr lang="it-IT"/>
                    </a:p>
                  </a:txBody>
                  <a:tcPr/>
                </a:tc>
                <a:tc vMerge="1">
                  <a:txBody>
                    <a:bodyPr/>
                    <a:lstStyle/>
                    <a:p>
                      <a:endParaRPr lang="it-IT"/>
                    </a:p>
                  </a:txBody>
                  <a:tcPr/>
                </a:tc>
                <a:extLst>
                  <a:ext uri="{0D108BD9-81ED-4DB2-BD59-A6C34878D82A}">
                    <a16:rowId xmlns:a16="http://schemas.microsoft.com/office/drawing/2014/main" val="3295929309"/>
                  </a:ext>
                </a:extLst>
              </a:tr>
              <a:tr h="540597">
                <a:tc>
                  <a:txBody>
                    <a:bodyPr/>
                    <a:lstStyle/>
                    <a:p>
                      <a:pPr algn="l" fontAlgn="ctr"/>
                      <a:r>
                        <a:rPr lang="it-IT" sz="1400" b="1" i="0" u="none" strike="noStrike" dirty="0">
                          <a:solidFill>
                            <a:srgbClr val="000000"/>
                          </a:solidFill>
                          <a:effectLst/>
                          <a:latin typeface="Calibri" panose="020F0502020204030204" pitchFamily="34" charset="0"/>
                        </a:rPr>
                        <a:t>1.3.2. Stazioni di Posta</a:t>
                      </a:r>
                    </a:p>
                  </a:txBody>
                  <a:tcPr marL="7620" marR="7620" marT="7620" marB="0" anchor="ctr">
                    <a:lnL>
                      <a:noFill/>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solidFill>
                      <a:schemeClr val="accent3">
                        <a:lumMod val="60000"/>
                        <a:lumOff val="40000"/>
                      </a:schemeClr>
                    </a:solidFill>
                  </a:tcPr>
                </a:tc>
                <a:tc>
                  <a:txBody>
                    <a:bodyPr/>
                    <a:lstStyle/>
                    <a:p>
                      <a:pPr algn="ctr" fontAlgn="ctr"/>
                      <a:r>
                        <a:rPr lang="it-IT" sz="1400" b="1" i="0" u="none" strike="noStrike">
                          <a:solidFill>
                            <a:srgbClr val="000000"/>
                          </a:solidFill>
                          <a:effectLst/>
                          <a:latin typeface="Calibri" panose="020F0502020204030204" pitchFamily="34" charset="0"/>
                        </a:rPr>
                        <a:t>Data inizio progetto (DIA)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solidFill>
                      <a:schemeClr val="accent3">
                        <a:lumMod val="60000"/>
                        <a:lumOff val="40000"/>
                      </a:schemeClr>
                    </a:solidFill>
                  </a:tcPr>
                </a:tc>
                <a:tc>
                  <a:txBody>
                    <a:bodyPr/>
                    <a:lstStyle/>
                    <a:p>
                      <a:pPr algn="ctr" fontAlgn="ctr"/>
                      <a:r>
                        <a:rPr lang="it-IT" sz="1400" b="1" i="0" u="none" strike="noStrike">
                          <a:solidFill>
                            <a:srgbClr val="000000"/>
                          </a:solidFill>
                          <a:effectLst/>
                          <a:latin typeface="Calibri" panose="020F0502020204030204" pitchFamily="34" charset="0"/>
                        </a:rPr>
                        <a:t>Target di progetto</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solidFill>
                      <a:schemeClr val="accent3">
                        <a:lumMod val="60000"/>
                        <a:lumOff val="40000"/>
                      </a:schemeClr>
                    </a:solidFill>
                  </a:tcPr>
                </a:tc>
                <a:tc>
                  <a:txBody>
                    <a:bodyPr/>
                    <a:lstStyle/>
                    <a:p>
                      <a:pPr algn="ctr" fontAlgn="ctr"/>
                      <a:r>
                        <a:rPr lang="it-IT" sz="1400" b="1" i="0" u="none" strike="noStrike" dirty="0">
                          <a:solidFill>
                            <a:srgbClr val="000000"/>
                          </a:solidFill>
                          <a:effectLst/>
                          <a:latin typeface="Calibri" panose="020F0502020204030204" pitchFamily="34" charset="0"/>
                        </a:rPr>
                        <a:t>Target raggiunto al 31.12.2023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val="1836641358"/>
                  </a:ext>
                </a:extLst>
              </a:tr>
              <a:tr h="274457">
                <a:tc>
                  <a:txBody>
                    <a:bodyPr/>
                    <a:lstStyle/>
                    <a:p>
                      <a:pPr algn="l" fontAlgn="ctr"/>
                      <a:r>
                        <a:rPr lang="it-IT" sz="1400" b="0" i="0" u="none" strike="noStrike">
                          <a:solidFill>
                            <a:srgbClr val="000000"/>
                          </a:solidFill>
                          <a:effectLst/>
                          <a:latin typeface="Calibri" panose="020F0502020204030204" pitchFamily="34" charset="0"/>
                        </a:rPr>
                        <a:t>Stazione di Posta Aldini</a:t>
                      </a:r>
                    </a:p>
                  </a:txBody>
                  <a:tcPr marL="7620" marR="7620" marT="7620" marB="0" anchor="ctr">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solidFill>
                      <a:schemeClr val="accent3">
                        <a:lumMod val="40000"/>
                        <a:lumOff val="60000"/>
                      </a:schemeClr>
                    </a:solidFill>
                  </a:tcPr>
                </a:tc>
                <a:tc>
                  <a:txBody>
                    <a:bodyPr/>
                    <a:lstStyle/>
                    <a:p>
                      <a:pPr algn="ctr" fontAlgn="ctr"/>
                      <a:r>
                        <a:rPr lang="it-IT" sz="1400" b="0" i="0" u="none" strike="noStrike">
                          <a:solidFill>
                            <a:srgbClr val="000000"/>
                          </a:solidFill>
                          <a:effectLst/>
                          <a:latin typeface="Calibri" panose="020F0502020204030204" pitchFamily="34" charset="0"/>
                        </a:rPr>
                        <a:t>03.11.2022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solidFill>
                      <a:schemeClr val="accent3">
                        <a:lumMod val="40000"/>
                        <a:lumOff val="60000"/>
                      </a:schemeClr>
                    </a:solidFill>
                  </a:tcPr>
                </a:tc>
                <a:tc>
                  <a:txBody>
                    <a:bodyPr/>
                    <a:lstStyle/>
                    <a:p>
                      <a:pPr algn="ctr" fontAlgn="ctr"/>
                      <a:r>
                        <a:rPr lang="it-IT" sz="1400" b="0" i="0" u="none" strike="noStrike">
                          <a:solidFill>
                            <a:srgbClr val="000000"/>
                          </a:solidFill>
                          <a:effectLst/>
                          <a:latin typeface="Calibri" panose="020F0502020204030204" pitchFamily="34" charset="0"/>
                        </a:rPr>
                        <a:t>1000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solidFill>
                      <a:schemeClr val="accent3">
                        <a:lumMod val="40000"/>
                        <a:lumOff val="60000"/>
                      </a:schemeClr>
                    </a:solidFill>
                  </a:tcPr>
                </a:tc>
                <a:tc>
                  <a:txBody>
                    <a:bodyPr/>
                    <a:lstStyle/>
                    <a:p>
                      <a:pPr algn="ctr" fontAlgn="ctr"/>
                      <a:r>
                        <a:rPr lang="it-IT" sz="1400" b="0" i="0" u="none" strike="noStrike">
                          <a:solidFill>
                            <a:srgbClr val="000000"/>
                          </a:solidFill>
                          <a:effectLst/>
                          <a:latin typeface="Calibri" panose="020F0502020204030204" pitchFamily="34" charset="0"/>
                        </a:rPr>
                        <a:t>31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solidFill>
                      <a:schemeClr val="accent3">
                        <a:lumMod val="40000"/>
                        <a:lumOff val="60000"/>
                      </a:schemeClr>
                    </a:solidFill>
                  </a:tcPr>
                </a:tc>
                <a:extLst>
                  <a:ext uri="{0D108BD9-81ED-4DB2-BD59-A6C34878D82A}">
                    <a16:rowId xmlns:a16="http://schemas.microsoft.com/office/drawing/2014/main" val="2064396158"/>
                  </a:ext>
                </a:extLst>
              </a:tr>
              <a:tr h="274457">
                <a:tc>
                  <a:txBody>
                    <a:bodyPr/>
                    <a:lstStyle/>
                    <a:p>
                      <a:pPr algn="l" fontAlgn="ctr"/>
                      <a:r>
                        <a:rPr lang="it-IT" sz="1400" b="0" i="0" u="none" strike="noStrike" dirty="0">
                          <a:solidFill>
                            <a:srgbClr val="000000"/>
                          </a:solidFill>
                          <a:effectLst/>
                          <a:latin typeface="Calibri" panose="020F0502020204030204" pitchFamily="34" charset="0"/>
                        </a:rPr>
                        <a:t>Stazione di Posta Barabino</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solidFill>
                      <a:schemeClr val="accent3">
                        <a:lumMod val="40000"/>
                        <a:lumOff val="60000"/>
                      </a:schemeClr>
                    </a:solidFill>
                  </a:tcPr>
                </a:tc>
                <a:tc>
                  <a:txBody>
                    <a:bodyPr/>
                    <a:lstStyle/>
                    <a:p>
                      <a:pPr algn="ctr" fontAlgn="ctr"/>
                      <a:r>
                        <a:rPr lang="it-IT" sz="1400" b="0" i="0" u="none" strike="noStrike" dirty="0">
                          <a:solidFill>
                            <a:srgbClr val="000000"/>
                          </a:solidFill>
                          <a:effectLst/>
                          <a:latin typeface="Calibri" panose="020F0502020204030204" pitchFamily="34" charset="0"/>
                        </a:rPr>
                        <a:t>21.09.2022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40000"/>
                        <a:lumOff val="60000"/>
                      </a:schemeClr>
                    </a:solidFill>
                  </a:tcPr>
                </a:tc>
                <a:tc>
                  <a:txBody>
                    <a:bodyPr/>
                    <a:lstStyle/>
                    <a:p>
                      <a:pPr algn="ctr" fontAlgn="ctr"/>
                      <a:r>
                        <a:rPr lang="it-IT" sz="1400" b="0" i="0" u="none" strike="noStrike" dirty="0">
                          <a:solidFill>
                            <a:srgbClr val="000000"/>
                          </a:solidFill>
                          <a:effectLst/>
                          <a:latin typeface="Calibri" panose="020F0502020204030204" pitchFamily="34" charset="0"/>
                        </a:rPr>
                        <a:t>800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40000"/>
                        <a:lumOff val="60000"/>
                      </a:schemeClr>
                    </a:solidFill>
                  </a:tcPr>
                </a:tc>
                <a:tc>
                  <a:txBody>
                    <a:bodyPr/>
                    <a:lstStyle/>
                    <a:p>
                      <a:pPr algn="ctr" fontAlgn="ctr"/>
                      <a:r>
                        <a:rPr lang="it-IT" sz="1400" b="0" i="0" u="none" strike="noStrike" dirty="0">
                          <a:solidFill>
                            <a:srgbClr val="000000"/>
                          </a:solidFill>
                          <a:effectLst/>
                          <a:latin typeface="Calibri" panose="020F0502020204030204" pitchFamily="34" charset="0"/>
                        </a:rPr>
                        <a:t>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3">
                        <a:lumMod val="40000"/>
                        <a:lumOff val="60000"/>
                      </a:schemeClr>
                    </a:solidFill>
                  </a:tcPr>
                </a:tc>
                <a:extLst>
                  <a:ext uri="{0D108BD9-81ED-4DB2-BD59-A6C34878D82A}">
                    <a16:rowId xmlns:a16="http://schemas.microsoft.com/office/drawing/2014/main" val="1955922953"/>
                  </a:ext>
                </a:extLst>
              </a:tr>
            </a:tbl>
          </a:graphicData>
        </a:graphic>
      </p:graphicFrame>
    </p:spTree>
    <p:extLst>
      <p:ext uri="{BB962C8B-B14F-4D97-AF65-F5344CB8AC3E}">
        <p14:creationId xmlns:p14="http://schemas.microsoft.com/office/powerpoint/2010/main" val="2789166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940AF3FA-DE5A-F250-6771-9BAACE4505A2}"/>
              </a:ext>
            </a:extLst>
          </p:cNvPr>
          <p:cNvSpPr/>
          <p:nvPr/>
        </p:nvSpPr>
        <p:spPr>
          <a:xfrm>
            <a:off x="224682" y="149267"/>
            <a:ext cx="11612953" cy="6067708"/>
          </a:xfrm>
          <a:prstGeom prst="rect">
            <a:avLst/>
          </a:prstGeom>
          <a:solidFill>
            <a:schemeClr val="bg2">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pic>
        <p:nvPicPr>
          <p:cNvPr id="39" name="Google Shape;120;p1">
            <a:extLst>
              <a:ext uri="{FF2B5EF4-FFF2-40B4-BE49-F238E27FC236}">
                <a16:creationId xmlns:a16="http://schemas.microsoft.com/office/drawing/2014/main" id="{95C7B687-3D21-9ADB-F300-8D4BF9AF34C4}"/>
              </a:ext>
            </a:extLst>
          </p:cNvPr>
          <p:cNvPicPr preferRelativeResize="0"/>
          <p:nvPr/>
        </p:nvPicPr>
        <p:blipFill rotWithShape="1">
          <a:blip r:embed="rId2">
            <a:alphaModFix/>
          </a:blip>
          <a:srcRect/>
          <a:stretch/>
        </p:blipFill>
        <p:spPr>
          <a:xfrm>
            <a:off x="224682" y="6216975"/>
            <a:ext cx="1045222" cy="562244"/>
          </a:xfrm>
          <a:prstGeom prst="rect">
            <a:avLst/>
          </a:prstGeom>
          <a:noFill/>
          <a:ln>
            <a:noFill/>
          </a:ln>
        </p:spPr>
      </p:pic>
      <p:sp>
        <p:nvSpPr>
          <p:cNvPr id="40" name="Google Shape;180;p48">
            <a:extLst>
              <a:ext uri="{FF2B5EF4-FFF2-40B4-BE49-F238E27FC236}">
                <a16:creationId xmlns:a16="http://schemas.microsoft.com/office/drawing/2014/main" id="{8B3E44A7-E005-D833-2565-0131C21D057E}"/>
              </a:ext>
            </a:extLst>
          </p:cNvPr>
          <p:cNvSpPr txBox="1"/>
          <p:nvPr/>
        </p:nvSpPr>
        <p:spPr>
          <a:xfrm>
            <a:off x="9185448" y="6541734"/>
            <a:ext cx="2743200" cy="365125"/>
          </a:xfrm>
          <a:prstGeom prst="rect">
            <a:avLst/>
          </a:prstGeom>
          <a:noFill/>
          <a:ln>
            <a:noFill/>
          </a:ln>
        </p:spPr>
        <p:txBody>
          <a:bodyPr spcFirstLastPara="1" wrap="square" lIns="91425" tIns="45700" rIns="91425" bIns="45700" anchor="t"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fld id="{00000000-1234-1234-1234-123412341234}" type="slidenum">
              <a:rPr kumimoji="0" lang="it-IT"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rPr>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t>2</a:t>
            </a:fld>
            <a:endParaRPr kumimoji="0"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endParaRPr>
          </a:p>
        </p:txBody>
      </p:sp>
      <p:sp>
        <p:nvSpPr>
          <p:cNvPr id="61" name="Google Shape;114;p4">
            <a:extLst>
              <a:ext uri="{FF2B5EF4-FFF2-40B4-BE49-F238E27FC236}">
                <a16:creationId xmlns:a16="http://schemas.microsoft.com/office/drawing/2014/main" id="{6D518246-29D2-D936-41EB-FB2D34FD1BB9}"/>
              </a:ext>
            </a:extLst>
          </p:cNvPr>
          <p:cNvSpPr txBox="1">
            <a:spLocks/>
          </p:cNvSpPr>
          <p:nvPr/>
        </p:nvSpPr>
        <p:spPr>
          <a:xfrm>
            <a:off x="375886" y="23587"/>
            <a:ext cx="5000816" cy="733797"/>
          </a:xfrm>
          <a:prstGeom prst="rect">
            <a:avLst/>
          </a:prstGeom>
          <a:noFill/>
          <a:ln>
            <a:noFill/>
          </a:ln>
        </p:spPr>
        <p:txBody>
          <a:bodyPr spcFirstLastPara="1" vert="horz" wrap="square" lIns="91425" tIns="45700" rIns="91425" bIns="45700" rtlCol="0" anchor="ctr" anchorCtr="0">
            <a:normAutofit/>
          </a:bodyPr>
          <a:lstStyle>
            <a:lvl1pPr marL="342866" indent="-342866" algn="l" defTabSz="914309"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876" indent="-285724" algn="l" defTabSz="914309"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886" indent="-228578" algn="l" defTabSz="914309"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040"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195"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349"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04"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58"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11" indent="-228578"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90000"/>
              </a:lnSpc>
              <a:spcBef>
                <a:spcPts val="1000"/>
              </a:spcBef>
              <a:buSzPct val="80000"/>
              <a:buFont typeface="Arial" pitchFamily="34" charset="0"/>
              <a:buNone/>
            </a:pPr>
            <a:r>
              <a:rPr lang="it-IT" b="1">
                <a:latin typeface="Titillium Web" panose="00000500000000000000" pitchFamily="2" charset="0"/>
                <a:cs typeface="+mj-cs"/>
                <a:sym typeface="Arial"/>
              </a:rPr>
              <a:t>Indice</a:t>
            </a:r>
          </a:p>
        </p:txBody>
      </p:sp>
      <p:sp>
        <p:nvSpPr>
          <p:cNvPr id="4" name="CasellaDiTesto 3">
            <a:extLst>
              <a:ext uri="{FF2B5EF4-FFF2-40B4-BE49-F238E27FC236}">
                <a16:creationId xmlns:a16="http://schemas.microsoft.com/office/drawing/2014/main" id="{FD875447-5D86-88DB-9249-CA96166C7714}"/>
              </a:ext>
            </a:extLst>
          </p:cNvPr>
          <p:cNvSpPr txBox="1"/>
          <p:nvPr/>
        </p:nvSpPr>
        <p:spPr>
          <a:xfrm>
            <a:off x="2564091" y="1229564"/>
            <a:ext cx="7498095" cy="461665"/>
          </a:xfrm>
          <a:prstGeom prst="rect">
            <a:avLst/>
          </a:prstGeom>
          <a:solidFill>
            <a:srgbClr val="0A2C6A"/>
          </a:solidFill>
        </p:spPr>
        <p:txBody>
          <a:bodyPr wrap="square" rtlCol="0" anchor="ctr">
            <a:spAutoFit/>
          </a:bodyPr>
          <a:lstStyle/>
          <a:p>
            <a:pPr algn="ctr"/>
            <a:r>
              <a:rPr lang="en-US" sz="2400" b="1" dirty="0" err="1">
                <a:solidFill>
                  <a:schemeClr val="bg2"/>
                </a:solidFill>
                <a:latin typeface="Titillium Web" panose="00000500000000000000" pitchFamily="2" charset="0"/>
              </a:rPr>
              <a:t>Panoramica</a:t>
            </a:r>
            <a:r>
              <a:rPr lang="en-US" sz="2400" b="1" dirty="0">
                <a:solidFill>
                  <a:schemeClr val="bg2"/>
                </a:solidFill>
                <a:latin typeface="Titillium Web" panose="00000500000000000000" pitchFamily="2" charset="0"/>
              </a:rPr>
              <a:t> </a:t>
            </a:r>
            <a:r>
              <a:rPr lang="en-US" sz="2400" b="1" dirty="0" err="1">
                <a:solidFill>
                  <a:schemeClr val="bg2"/>
                </a:solidFill>
                <a:latin typeface="Titillium Web" panose="00000500000000000000" pitchFamily="2" charset="0"/>
              </a:rPr>
              <a:t>generale</a:t>
            </a:r>
            <a:endParaRPr lang="en-US" sz="2400" b="1" dirty="0">
              <a:solidFill>
                <a:schemeClr val="bg2"/>
              </a:solidFill>
              <a:latin typeface="Titillium Web" panose="00000500000000000000" pitchFamily="2" charset="0"/>
            </a:endParaRPr>
          </a:p>
        </p:txBody>
      </p:sp>
      <p:sp>
        <p:nvSpPr>
          <p:cNvPr id="5" name="CasellaDiTesto 4">
            <a:extLst>
              <a:ext uri="{FF2B5EF4-FFF2-40B4-BE49-F238E27FC236}">
                <a16:creationId xmlns:a16="http://schemas.microsoft.com/office/drawing/2014/main" id="{8E7EA112-68F9-72B8-531C-93FBCAC82FB1}"/>
              </a:ext>
            </a:extLst>
          </p:cNvPr>
          <p:cNvSpPr txBox="1"/>
          <p:nvPr/>
        </p:nvSpPr>
        <p:spPr>
          <a:xfrm>
            <a:off x="2561270" y="2433093"/>
            <a:ext cx="7498095" cy="461665"/>
          </a:xfrm>
          <a:prstGeom prst="rect">
            <a:avLst/>
          </a:prstGeom>
          <a:solidFill>
            <a:srgbClr val="FC4A87"/>
          </a:solidFill>
        </p:spPr>
        <p:txBody>
          <a:bodyPr wrap="square" rtlCol="0" anchor="ctr">
            <a:spAutoFit/>
          </a:bodyPr>
          <a:lstStyle/>
          <a:p>
            <a:pPr algn="ctr"/>
            <a:r>
              <a:rPr lang="en-US" sz="2400" b="1" dirty="0" err="1">
                <a:solidFill>
                  <a:schemeClr val="bg2"/>
                </a:solidFill>
                <a:latin typeface="Titillium Web" panose="00000500000000000000" pitchFamily="2" charset="0"/>
              </a:rPr>
              <a:t>Presentazione</a:t>
            </a:r>
            <a:r>
              <a:rPr lang="en-US" sz="2400" b="1" dirty="0">
                <a:solidFill>
                  <a:schemeClr val="bg2"/>
                </a:solidFill>
                <a:latin typeface="Titillium Web" panose="00000500000000000000" pitchFamily="2" charset="0"/>
              </a:rPr>
              <a:t> </a:t>
            </a:r>
            <a:r>
              <a:rPr lang="en-US" sz="2400" b="1" dirty="0" err="1">
                <a:solidFill>
                  <a:schemeClr val="bg2"/>
                </a:solidFill>
                <a:latin typeface="Titillium Web" panose="00000500000000000000" pitchFamily="2" charset="0"/>
              </a:rPr>
              <a:t>dei</a:t>
            </a:r>
            <a:r>
              <a:rPr lang="en-US" sz="2400" b="1" dirty="0">
                <a:solidFill>
                  <a:schemeClr val="bg2"/>
                </a:solidFill>
                <a:latin typeface="Titillium Web" panose="00000500000000000000" pitchFamily="2" charset="0"/>
              </a:rPr>
              <a:t> </a:t>
            </a:r>
            <a:r>
              <a:rPr lang="en-US" sz="2400" b="1" dirty="0" err="1">
                <a:solidFill>
                  <a:schemeClr val="bg2"/>
                </a:solidFill>
                <a:latin typeface="Titillium Web" panose="00000500000000000000" pitchFamily="2" charset="0"/>
              </a:rPr>
              <a:t>progetti</a:t>
            </a:r>
            <a:endParaRPr lang="en-US" sz="2400" b="1" dirty="0">
              <a:solidFill>
                <a:schemeClr val="bg2"/>
              </a:solidFill>
              <a:latin typeface="Titillium Web" panose="00000500000000000000" pitchFamily="2" charset="0"/>
            </a:endParaRPr>
          </a:p>
        </p:txBody>
      </p:sp>
      <p:sp>
        <p:nvSpPr>
          <p:cNvPr id="7" name="CasellaDiTesto 6">
            <a:extLst>
              <a:ext uri="{FF2B5EF4-FFF2-40B4-BE49-F238E27FC236}">
                <a16:creationId xmlns:a16="http://schemas.microsoft.com/office/drawing/2014/main" id="{E9D2D3D8-210D-2141-8639-9114B9FFD603}"/>
              </a:ext>
            </a:extLst>
          </p:cNvPr>
          <p:cNvSpPr txBox="1"/>
          <p:nvPr/>
        </p:nvSpPr>
        <p:spPr>
          <a:xfrm>
            <a:off x="2561270" y="3636624"/>
            <a:ext cx="7498095" cy="461665"/>
          </a:xfrm>
          <a:prstGeom prst="rect">
            <a:avLst/>
          </a:prstGeom>
          <a:solidFill>
            <a:srgbClr val="5D9B6B"/>
          </a:solidFill>
        </p:spPr>
        <p:txBody>
          <a:bodyPr wrap="square" rtlCol="0" anchor="ctr">
            <a:spAutoFit/>
          </a:bodyPr>
          <a:lstStyle/>
          <a:p>
            <a:pPr algn="ctr"/>
            <a:r>
              <a:rPr lang="en-US" sz="2400" b="1" dirty="0" err="1">
                <a:solidFill>
                  <a:schemeClr val="bg2"/>
                </a:solidFill>
                <a:latin typeface="Titillium Web" panose="00000500000000000000" pitchFamily="2" charset="0"/>
              </a:rPr>
              <a:t>Stato</a:t>
            </a:r>
            <a:r>
              <a:rPr lang="en-US" sz="2400" b="1" dirty="0">
                <a:solidFill>
                  <a:schemeClr val="bg2"/>
                </a:solidFill>
                <a:latin typeface="Titillium Web" panose="00000500000000000000" pitchFamily="2" charset="0"/>
              </a:rPr>
              <a:t> di </a:t>
            </a:r>
            <a:r>
              <a:rPr lang="en-US" sz="2400" b="1" dirty="0" err="1">
                <a:solidFill>
                  <a:schemeClr val="bg2"/>
                </a:solidFill>
                <a:latin typeface="Titillium Web" panose="00000500000000000000" pitchFamily="2" charset="0"/>
              </a:rPr>
              <a:t>attuazione</a:t>
            </a:r>
            <a:r>
              <a:rPr lang="en-US" sz="2400" b="1" dirty="0">
                <a:solidFill>
                  <a:schemeClr val="bg2"/>
                </a:solidFill>
                <a:latin typeface="Titillium Web" panose="00000500000000000000" pitchFamily="2" charset="0"/>
              </a:rPr>
              <a:t> </a:t>
            </a:r>
            <a:r>
              <a:rPr lang="en-US" sz="2400" b="1" dirty="0" err="1">
                <a:solidFill>
                  <a:schemeClr val="bg2"/>
                </a:solidFill>
                <a:latin typeface="Titillium Web" panose="00000500000000000000" pitchFamily="2" charset="0"/>
              </a:rPr>
              <a:t>degli</a:t>
            </a:r>
            <a:r>
              <a:rPr lang="en-US" sz="2400" b="1" dirty="0">
                <a:solidFill>
                  <a:schemeClr val="bg2"/>
                </a:solidFill>
                <a:latin typeface="Titillium Web" panose="00000500000000000000" pitchFamily="2" charset="0"/>
              </a:rPr>
              <a:t> </a:t>
            </a:r>
            <a:r>
              <a:rPr lang="en-US" sz="2400" b="1" dirty="0" err="1">
                <a:solidFill>
                  <a:schemeClr val="bg2"/>
                </a:solidFill>
                <a:latin typeface="Titillium Web" panose="00000500000000000000" pitchFamily="2" charset="0"/>
              </a:rPr>
              <a:t>interventi</a:t>
            </a:r>
            <a:endParaRPr lang="en-US" sz="2400" b="1" dirty="0">
              <a:solidFill>
                <a:schemeClr val="bg2"/>
              </a:solidFill>
              <a:latin typeface="Titillium Web" panose="00000500000000000000" pitchFamily="2" charset="0"/>
            </a:endParaRPr>
          </a:p>
        </p:txBody>
      </p:sp>
      <p:sp>
        <p:nvSpPr>
          <p:cNvPr id="8" name="CasellaDiTesto 7">
            <a:extLst>
              <a:ext uri="{FF2B5EF4-FFF2-40B4-BE49-F238E27FC236}">
                <a16:creationId xmlns:a16="http://schemas.microsoft.com/office/drawing/2014/main" id="{5EC5B235-4E99-2958-4C6D-1E2FA86C9AF0}"/>
              </a:ext>
            </a:extLst>
          </p:cNvPr>
          <p:cNvSpPr txBox="1"/>
          <p:nvPr/>
        </p:nvSpPr>
        <p:spPr>
          <a:xfrm>
            <a:off x="2561270" y="4840155"/>
            <a:ext cx="7500916" cy="461665"/>
          </a:xfrm>
          <a:prstGeom prst="rect">
            <a:avLst/>
          </a:prstGeom>
          <a:solidFill>
            <a:srgbClr val="A6A6A6"/>
          </a:solidFill>
          <a:ln>
            <a:noFill/>
            <a:prstDash val="lgDash"/>
          </a:ln>
        </p:spPr>
        <p:txBody>
          <a:bodyPr wrap="square" rtlCol="0" anchor="ctr">
            <a:spAutoFit/>
          </a:bodyPr>
          <a:lstStyle/>
          <a:p>
            <a:pPr algn="ctr"/>
            <a:r>
              <a:rPr lang="en-US" sz="2400" b="1" dirty="0" err="1">
                <a:solidFill>
                  <a:schemeClr val="bg2"/>
                </a:solidFill>
                <a:latin typeface="Titillium Web" panose="00000500000000000000" pitchFamily="2" charset="0"/>
              </a:rPr>
              <a:t>Stato</a:t>
            </a:r>
            <a:r>
              <a:rPr lang="en-US" sz="2400" b="1" dirty="0">
                <a:solidFill>
                  <a:schemeClr val="bg2"/>
                </a:solidFill>
                <a:latin typeface="Titillium Web" panose="00000500000000000000" pitchFamily="2" charset="0"/>
              </a:rPr>
              <a:t> di </a:t>
            </a:r>
            <a:r>
              <a:rPr lang="en-US" sz="2400" b="1" dirty="0" err="1">
                <a:solidFill>
                  <a:schemeClr val="bg2"/>
                </a:solidFill>
                <a:latin typeface="Titillium Web" panose="00000500000000000000" pitchFamily="2" charset="0"/>
              </a:rPr>
              <a:t>avanzamento</a:t>
            </a:r>
            <a:r>
              <a:rPr lang="en-US" sz="2400" b="1" dirty="0">
                <a:solidFill>
                  <a:schemeClr val="bg2"/>
                </a:solidFill>
                <a:latin typeface="Titillium Web" panose="00000500000000000000" pitchFamily="2" charset="0"/>
              </a:rPr>
              <a:t> </a:t>
            </a:r>
            <a:r>
              <a:rPr lang="en-US" sz="2400" b="1" dirty="0" err="1">
                <a:solidFill>
                  <a:schemeClr val="bg2"/>
                </a:solidFill>
                <a:latin typeface="Titillium Web" panose="00000500000000000000" pitchFamily="2" charset="0"/>
              </a:rPr>
              <a:t>dei</a:t>
            </a:r>
            <a:r>
              <a:rPr lang="en-US" sz="2400" b="1" dirty="0">
                <a:solidFill>
                  <a:schemeClr val="bg2"/>
                </a:solidFill>
                <a:latin typeface="Titillium Web" panose="00000500000000000000" pitchFamily="2" charset="0"/>
              </a:rPr>
              <a:t> </a:t>
            </a:r>
            <a:r>
              <a:rPr lang="en-US" sz="2400" b="1" dirty="0" err="1">
                <a:solidFill>
                  <a:schemeClr val="bg2"/>
                </a:solidFill>
                <a:latin typeface="Titillium Web" panose="00000500000000000000" pitchFamily="2" charset="0"/>
              </a:rPr>
              <a:t>progetti</a:t>
            </a:r>
            <a:endParaRPr lang="en-US" sz="2400" b="1" dirty="0">
              <a:solidFill>
                <a:schemeClr val="bg2"/>
              </a:solidFill>
              <a:latin typeface="Titillium Web" panose="00000500000000000000" pitchFamily="2" charset="0"/>
            </a:endParaRPr>
          </a:p>
        </p:txBody>
      </p:sp>
      <p:sp>
        <p:nvSpPr>
          <p:cNvPr id="9" name="Text Box 17">
            <a:extLst>
              <a:ext uri="{FF2B5EF4-FFF2-40B4-BE49-F238E27FC236}">
                <a16:creationId xmlns:a16="http://schemas.microsoft.com/office/drawing/2014/main" id="{93619DB5-49C6-ACBF-8608-A72460138B11}"/>
              </a:ext>
            </a:extLst>
          </p:cNvPr>
          <p:cNvSpPr txBox="1">
            <a:spLocks noChangeArrowheads="1"/>
          </p:cNvSpPr>
          <p:nvPr/>
        </p:nvSpPr>
        <p:spPr bwMode="blackWhite">
          <a:xfrm>
            <a:off x="2564091" y="798677"/>
            <a:ext cx="1656000" cy="430887"/>
          </a:xfrm>
          <a:prstGeom prst="rect">
            <a:avLst/>
          </a:prstGeom>
          <a:noFill/>
          <a:ln w="9525" algn="ctr">
            <a:noFill/>
            <a:miter lim="800000"/>
            <a:headEnd/>
            <a:tailEnd/>
          </a:ln>
        </p:spPr>
        <p:txBody>
          <a:bodyPr wrap="squar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FFFFFF"/>
                </a:solidFill>
                <a:effectLst/>
                <a:uLnTx/>
                <a:uFillTx/>
                <a:latin typeface="Titillium Web" panose="00000500000000000000" pitchFamily="2" charset="0"/>
                <a:ea typeface="+mn-ea"/>
                <a:cs typeface="+mn-cs"/>
              </a:rPr>
              <a:t>1 </a:t>
            </a:r>
          </a:p>
        </p:txBody>
      </p:sp>
      <p:sp>
        <p:nvSpPr>
          <p:cNvPr id="10" name="Text Box 19">
            <a:extLst>
              <a:ext uri="{FF2B5EF4-FFF2-40B4-BE49-F238E27FC236}">
                <a16:creationId xmlns:a16="http://schemas.microsoft.com/office/drawing/2014/main" id="{0E2EBE1D-8934-AF5E-E9BC-1C6724772C0D}"/>
              </a:ext>
            </a:extLst>
          </p:cNvPr>
          <p:cNvSpPr txBox="1">
            <a:spLocks noChangeArrowheads="1"/>
          </p:cNvSpPr>
          <p:nvPr/>
        </p:nvSpPr>
        <p:spPr bwMode="blackWhite">
          <a:xfrm>
            <a:off x="2561270" y="1987871"/>
            <a:ext cx="1717543" cy="430887"/>
          </a:xfrm>
          <a:prstGeom prst="rect">
            <a:avLst/>
          </a:prstGeom>
          <a:noFill/>
          <a:ln w="9525" algn="ctr">
            <a:noFill/>
            <a:miter lim="800000"/>
            <a:headEnd/>
            <a:tailEnd/>
          </a:ln>
        </p:spPr>
        <p:txBody>
          <a:bodyPr wrap="squar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800" b="1">
                <a:solidFill>
                  <a:srgbClr val="FFFFFF"/>
                </a:solidFill>
                <a:latin typeface="Titillium Web" panose="00000500000000000000" pitchFamily="2" charset="0"/>
              </a:rPr>
              <a:t>2</a:t>
            </a:r>
            <a:r>
              <a:rPr kumimoji="0" lang="en-GB" sz="2000" b="1" i="0" u="none" strike="noStrike" kern="1200" cap="none" spc="0" normalizeH="0" baseline="0" noProof="0">
                <a:ln>
                  <a:noFill/>
                </a:ln>
                <a:solidFill>
                  <a:srgbClr val="FFFFFF"/>
                </a:solidFill>
                <a:effectLst/>
                <a:uLnTx/>
                <a:uFillTx/>
                <a:latin typeface="Titillium Web" panose="00000500000000000000" pitchFamily="2" charset="0"/>
                <a:ea typeface="+mn-ea"/>
                <a:cs typeface="+mn-cs"/>
              </a:rPr>
              <a:t> </a:t>
            </a:r>
          </a:p>
        </p:txBody>
      </p:sp>
      <p:sp>
        <p:nvSpPr>
          <p:cNvPr id="12" name="Text Box 21">
            <a:extLst>
              <a:ext uri="{FF2B5EF4-FFF2-40B4-BE49-F238E27FC236}">
                <a16:creationId xmlns:a16="http://schemas.microsoft.com/office/drawing/2014/main" id="{9635EBCC-4C69-F97B-6D88-D3E5B83B64EE}"/>
              </a:ext>
            </a:extLst>
          </p:cNvPr>
          <p:cNvSpPr txBox="1">
            <a:spLocks noChangeArrowheads="1"/>
          </p:cNvSpPr>
          <p:nvPr/>
        </p:nvSpPr>
        <p:spPr bwMode="blackWhite">
          <a:xfrm>
            <a:off x="2562686" y="3194288"/>
            <a:ext cx="1716127" cy="430887"/>
          </a:xfrm>
          <a:prstGeom prst="rect">
            <a:avLst/>
          </a:prstGeom>
          <a:noFill/>
          <a:ln w="9525" algn="ctr">
            <a:noFill/>
            <a:miter lim="800000"/>
            <a:headEnd/>
            <a:tailEnd/>
          </a:ln>
        </p:spPr>
        <p:txBody>
          <a:bodyPr wrap="squar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a:ln>
                  <a:noFill/>
                </a:ln>
                <a:solidFill>
                  <a:srgbClr val="FFFFFF"/>
                </a:solidFill>
                <a:effectLst/>
                <a:uLnTx/>
                <a:uFillTx/>
                <a:latin typeface="Titillium Web" panose="00000500000000000000" pitchFamily="2" charset="0"/>
                <a:ea typeface="+mn-ea"/>
                <a:cs typeface="+mn-cs"/>
              </a:rPr>
              <a:t>3 </a:t>
            </a:r>
          </a:p>
        </p:txBody>
      </p:sp>
      <p:sp>
        <p:nvSpPr>
          <p:cNvPr id="13" name="Text Box 16">
            <a:extLst>
              <a:ext uri="{FF2B5EF4-FFF2-40B4-BE49-F238E27FC236}">
                <a16:creationId xmlns:a16="http://schemas.microsoft.com/office/drawing/2014/main" id="{69BDD20C-A127-F258-8980-22B48E0B576F}"/>
              </a:ext>
            </a:extLst>
          </p:cNvPr>
          <p:cNvSpPr txBox="1">
            <a:spLocks noChangeArrowheads="1"/>
          </p:cNvSpPr>
          <p:nvPr/>
        </p:nvSpPr>
        <p:spPr bwMode="blackWhite">
          <a:xfrm>
            <a:off x="2561270" y="4412294"/>
            <a:ext cx="1728833" cy="430887"/>
          </a:xfrm>
          <a:prstGeom prst="rect">
            <a:avLst/>
          </a:prstGeom>
          <a:noFill/>
          <a:ln w="9525" algn="ctr">
            <a:noFill/>
            <a:miter lim="800000"/>
            <a:headEnd/>
            <a:tailEnd/>
          </a:ln>
        </p:spPr>
        <p:txBody>
          <a:bodyPr wrap="squar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a:ln>
                  <a:noFill/>
                </a:ln>
                <a:solidFill>
                  <a:srgbClr val="FFFFFF"/>
                </a:solidFill>
                <a:effectLst/>
                <a:uLnTx/>
                <a:uFillTx/>
                <a:latin typeface="Titillium Web" panose="00000500000000000000" pitchFamily="2" charset="0"/>
                <a:ea typeface="+mn-ea"/>
                <a:cs typeface="+mn-cs"/>
              </a:rPr>
              <a:t>4</a:t>
            </a:r>
          </a:p>
        </p:txBody>
      </p:sp>
      <p:sp>
        <p:nvSpPr>
          <p:cNvPr id="11" name="Text Box 16">
            <a:extLst>
              <a:ext uri="{FF2B5EF4-FFF2-40B4-BE49-F238E27FC236}">
                <a16:creationId xmlns:a16="http://schemas.microsoft.com/office/drawing/2014/main" id="{A5535737-3414-B02D-BD58-252FF65C3A19}"/>
              </a:ext>
            </a:extLst>
          </p:cNvPr>
          <p:cNvSpPr txBox="1">
            <a:spLocks noChangeArrowheads="1"/>
          </p:cNvSpPr>
          <p:nvPr/>
        </p:nvSpPr>
        <p:spPr bwMode="blackWhite">
          <a:xfrm>
            <a:off x="2561270" y="5615823"/>
            <a:ext cx="1728833" cy="430887"/>
          </a:xfrm>
          <a:prstGeom prst="rect">
            <a:avLst/>
          </a:prstGeom>
          <a:noFill/>
          <a:ln w="9525" algn="ctr">
            <a:noFill/>
            <a:miter lim="800000"/>
            <a:headEnd/>
            <a:tailEnd/>
          </a:ln>
        </p:spPr>
        <p:txBody>
          <a:bodyPr wrap="squar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800" b="1" dirty="0">
                <a:solidFill>
                  <a:srgbClr val="FFFFFF"/>
                </a:solidFill>
                <a:latin typeface="Titillium Web" panose="00000500000000000000" pitchFamily="2" charset="0"/>
              </a:rPr>
              <a:t>5</a:t>
            </a:r>
            <a:endParaRPr kumimoji="0" lang="en-GB" sz="2800" b="1" i="0" u="none" strike="noStrike" kern="1200" cap="none" spc="0" normalizeH="0" baseline="0" noProof="0" dirty="0">
              <a:ln>
                <a:noFill/>
              </a:ln>
              <a:solidFill>
                <a:srgbClr val="FFFFFF"/>
              </a:solidFill>
              <a:effectLst/>
              <a:uLnTx/>
              <a:uFillTx/>
              <a:latin typeface="Titillium Web" panose="00000500000000000000" pitchFamily="2" charset="0"/>
              <a:ea typeface="+mn-ea"/>
              <a:cs typeface="+mn-cs"/>
            </a:endParaRPr>
          </a:p>
        </p:txBody>
      </p:sp>
    </p:spTree>
    <p:extLst>
      <p:ext uri="{BB962C8B-B14F-4D97-AF65-F5344CB8AC3E}">
        <p14:creationId xmlns:p14="http://schemas.microsoft.com/office/powerpoint/2010/main" val="3378802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23" name="Rettangolo 22">
            <a:extLst>
              <a:ext uri="{FF2B5EF4-FFF2-40B4-BE49-F238E27FC236}">
                <a16:creationId xmlns:a16="http://schemas.microsoft.com/office/drawing/2014/main" id="{F0C6AFC2-DC5A-FDAD-E66D-19CB8C164EB4}"/>
              </a:ext>
            </a:extLst>
          </p:cNvPr>
          <p:cNvSpPr/>
          <p:nvPr/>
        </p:nvSpPr>
        <p:spPr>
          <a:xfrm>
            <a:off x="1871695" y="6099821"/>
            <a:ext cx="8418157" cy="51356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47" name="Google Shape;180;p48">
            <a:extLst>
              <a:ext uri="{FF2B5EF4-FFF2-40B4-BE49-F238E27FC236}">
                <a16:creationId xmlns:a16="http://schemas.microsoft.com/office/drawing/2014/main" id="{F575A239-802A-056F-76EF-12A498067D5E}"/>
              </a:ext>
            </a:extLst>
          </p:cNvPr>
          <p:cNvSpPr txBox="1"/>
          <p:nvPr/>
        </p:nvSpPr>
        <p:spPr>
          <a:xfrm>
            <a:off x="9185448" y="6541734"/>
            <a:ext cx="2743200" cy="365125"/>
          </a:xfrm>
          <a:prstGeom prst="rect">
            <a:avLst/>
          </a:prstGeom>
          <a:noFill/>
          <a:ln>
            <a:noFill/>
          </a:ln>
        </p:spPr>
        <p:txBody>
          <a:bodyPr spcFirstLastPara="1" wrap="square" lIns="91425" tIns="45700" rIns="91425" bIns="45700" anchor="t"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fld id="{00000000-1234-1234-1234-123412341234}" type="slidenum">
              <a:rPr kumimoji="0" lang="it-IT"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rPr>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t>3</a:t>
            </a:fld>
            <a:endParaRPr kumimoji="0"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endParaRPr>
          </a:p>
        </p:txBody>
      </p:sp>
      <p:pic>
        <p:nvPicPr>
          <p:cNvPr id="3" name="Google Shape;120;p1">
            <a:extLst>
              <a:ext uri="{FF2B5EF4-FFF2-40B4-BE49-F238E27FC236}">
                <a16:creationId xmlns:a16="http://schemas.microsoft.com/office/drawing/2014/main" id="{C545A6D2-291A-04EF-209B-D1C56FAD2A85}"/>
              </a:ext>
            </a:extLst>
          </p:cNvPr>
          <p:cNvPicPr preferRelativeResize="0"/>
          <p:nvPr/>
        </p:nvPicPr>
        <p:blipFill rotWithShape="1">
          <a:blip r:embed="rId3">
            <a:alphaModFix/>
          </a:blip>
          <a:srcRect/>
          <a:stretch/>
        </p:blipFill>
        <p:spPr>
          <a:xfrm>
            <a:off x="224682" y="6216975"/>
            <a:ext cx="1045222" cy="562244"/>
          </a:xfrm>
          <a:prstGeom prst="rect">
            <a:avLst/>
          </a:prstGeom>
          <a:noFill/>
          <a:ln>
            <a:noFill/>
          </a:ln>
        </p:spPr>
      </p:pic>
      <p:grpSp>
        <p:nvGrpSpPr>
          <p:cNvPr id="50" name="Gruppo 49">
            <a:extLst>
              <a:ext uri="{FF2B5EF4-FFF2-40B4-BE49-F238E27FC236}">
                <a16:creationId xmlns:a16="http://schemas.microsoft.com/office/drawing/2014/main" id="{B30D9E67-BF63-9B18-7F0B-73E32DC0E2B0}"/>
              </a:ext>
            </a:extLst>
          </p:cNvPr>
          <p:cNvGrpSpPr/>
          <p:nvPr/>
        </p:nvGrpSpPr>
        <p:grpSpPr>
          <a:xfrm>
            <a:off x="398329" y="1580513"/>
            <a:ext cx="10546754" cy="3259709"/>
            <a:chOff x="2183489" y="1598824"/>
            <a:chExt cx="9947312" cy="3734682"/>
          </a:xfrm>
        </p:grpSpPr>
        <p:grpSp>
          <p:nvGrpSpPr>
            <p:cNvPr id="46" name="Gruppo 45">
              <a:extLst>
                <a:ext uri="{FF2B5EF4-FFF2-40B4-BE49-F238E27FC236}">
                  <a16:creationId xmlns:a16="http://schemas.microsoft.com/office/drawing/2014/main" id="{558724B8-F7A0-CFD1-F9AA-4B0CA1777715}"/>
                </a:ext>
              </a:extLst>
            </p:cNvPr>
            <p:cNvGrpSpPr/>
            <p:nvPr/>
          </p:nvGrpSpPr>
          <p:grpSpPr>
            <a:xfrm>
              <a:off x="2183489" y="1598824"/>
              <a:ext cx="2423230" cy="3734682"/>
              <a:chOff x="2163499" y="1578258"/>
              <a:chExt cx="2423230" cy="3734682"/>
            </a:xfrm>
          </p:grpSpPr>
          <p:grpSp>
            <p:nvGrpSpPr>
              <p:cNvPr id="42" name="Gruppo 41">
                <a:extLst>
                  <a:ext uri="{FF2B5EF4-FFF2-40B4-BE49-F238E27FC236}">
                    <a16:creationId xmlns:a16="http://schemas.microsoft.com/office/drawing/2014/main" id="{AB6973FB-72F1-109F-D482-2291632D9241}"/>
                  </a:ext>
                </a:extLst>
              </p:cNvPr>
              <p:cNvGrpSpPr/>
              <p:nvPr/>
            </p:nvGrpSpPr>
            <p:grpSpPr>
              <a:xfrm>
                <a:off x="2502429" y="1578258"/>
                <a:ext cx="2052209" cy="2324869"/>
                <a:chOff x="2711065" y="1578258"/>
                <a:chExt cx="2052209" cy="2324869"/>
              </a:xfrm>
            </p:grpSpPr>
            <p:sp>
              <p:nvSpPr>
                <p:cNvPr id="8" name="Google Shape;118;p4">
                  <a:extLst>
                    <a:ext uri="{FF2B5EF4-FFF2-40B4-BE49-F238E27FC236}">
                      <a16:creationId xmlns:a16="http://schemas.microsoft.com/office/drawing/2014/main" id="{1E4F80B0-89FE-B6E8-B014-726657BF4EC0}"/>
                    </a:ext>
                  </a:extLst>
                </p:cNvPr>
                <p:cNvSpPr txBox="1"/>
                <p:nvPr/>
              </p:nvSpPr>
              <p:spPr>
                <a:xfrm>
                  <a:off x="2711065" y="1578258"/>
                  <a:ext cx="2052209" cy="461624"/>
                </a:xfrm>
                <a:prstGeom prst="rect">
                  <a:avLst/>
                </a:prstGeom>
                <a:noFill/>
                <a:ln>
                  <a:noFill/>
                </a:ln>
              </p:spPr>
              <p:txBody>
                <a:bodyPr spcFirstLastPara="1" wrap="square" lIns="0" tIns="45700" rIns="0"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600"/>
                    <a:buFont typeface="Arial"/>
                    <a:buNone/>
                    <a:tabLst/>
                    <a:defRPr/>
                  </a:pPr>
                  <a:r>
                    <a:rPr kumimoji="0" lang="it-IT" sz="2400" b="1" i="0" u="none" strike="noStrike" kern="0" cap="none" spc="0" normalizeH="0" baseline="0" noProof="0" dirty="0">
                      <a:ln>
                        <a:noFill/>
                      </a:ln>
                      <a:solidFill>
                        <a:schemeClr val="accent3">
                          <a:lumMod val="50000"/>
                        </a:schemeClr>
                      </a:solidFill>
                      <a:effectLst/>
                      <a:uLnTx/>
                      <a:uFillTx/>
                      <a:latin typeface="Titillium Web"/>
                      <a:ea typeface="+mn-ea"/>
                      <a:cs typeface="Arial"/>
                      <a:sym typeface="Titillium Web"/>
                    </a:rPr>
                    <a:t>PNRR</a:t>
                  </a:r>
                  <a:endParaRPr kumimoji="0" lang="it-IT" sz="2400" b="1" i="0" u="none" strike="noStrike" kern="0" cap="none" spc="0" normalizeH="0" baseline="0" noProof="0" dirty="0">
                    <a:ln>
                      <a:noFill/>
                    </a:ln>
                    <a:solidFill>
                      <a:schemeClr val="accent3">
                        <a:lumMod val="50000"/>
                      </a:schemeClr>
                    </a:solidFill>
                    <a:effectLst/>
                    <a:uLnTx/>
                    <a:uFillTx/>
                    <a:latin typeface="Titillium Web"/>
                    <a:ea typeface="+mn-ea"/>
                    <a:cs typeface="Arial"/>
                    <a:sym typeface="Arial"/>
                  </a:endParaRPr>
                </a:p>
              </p:txBody>
            </p:sp>
            <p:sp>
              <p:nvSpPr>
                <p:cNvPr id="13" name="Google Shape;116;p4">
                  <a:extLst>
                    <a:ext uri="{FF2B5EF4-FFF2-40B4-BE49-F238E27FC236}">
                      <a16:creationId xmlns:a16="http://schemas.microsoft.com/office/drawing/2014/main" id="{40B28D81-E2CC-6D8F-307E-7D37E4534876}"/>
                    </a:ext>
                  </a:extLst>
                </p:cNvPr>
                <p:cNvSpPr/>
                <p:nvPr/>
              </p:nvSpPr>
              <p:spPr>
                <a:xfrm>
                  <a:off x="2829499" y="2648205"/>
                  <a:ext cx="1815343" cy="1254922"/>
                </a:xfrm>
                <a:prstGeom prst="rect">
                  <a:avLst/>
                </a:prstGeom>
                <a:solidFill>
                  <a:schemeClr val="accent3">
                    <a:lumMod val="50000"/>
                  </a:schemeClr>
                </a:solidFill>
                <a:ln w="25400" cap="flat" cmpd="sng">
                  <a:noFill/>
                  <a:prstDash val="dash"/>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it-IT" sz="1400" b="0" i="0" u="none" strike="noStrike" kern="0" cap="none" spc="0" normalizeH="0" baseline="0" noProof="0" dirty="0">
                      <a:ln>
                        <a:noFill/>
                      </a:ln>
                      <a:solidFill>
                        <a:prstClr val="white"/>
                      </a:solidFill>
                      <a:effectLst/>
                      <a:uLnTx/>
                      <a:uFillTx/>
                      <a:latin typeface="Titillium Web"/>
                      <a:ea typeface="Titillium Web"/>
                      <a:cs typeface="Titillium Web"/>
                      <a:sym typeface="Titillium Web"/>
                    </a:rPr>
                    <a:t>3 INVESTIMENTI </a:t>
                  </a:r>
                </a:p>
              </p:txBody>
            </p:sp>
          </p:grpSp>
          <p:sp>
            <p:nvSpPr>
              <p:cNvPr id="39" name="Figura a mano libera: forma 38">
                <a:extLst>
                  <a:ext uri="{FF2B5EF4-FFF2-40B4-BE49-F238E27FC236}">
                    <a16:creationId xmlns:a16="http://schemas.microsoft.com/office/drawing/2014/main" id="{8CD0FA7B-38DD-D9E6-0C82-19F31BD86732}"/>
                  </a:ext>
                </a:extLst>
              </p:cNvPr>
              <p:cNvSpPr/>
              <p:nvPr/>
            </p:nvSpPr>
            <p:spPr>
              <a:xfrm>
                <a:off x="2163499" y="4697386"/>
                <a:ext cx="2423230" cy="615554"/>
              </a:xfrm>
              <a:custGeom>
                <a:avLst/>
                <a:gdLst>
                  <a:gd name="connsiteX0" fmla="*/ 0 w 3199165"/>
                  <a:gd name="connsiteY0" fmla="*/ 0 h 3384722"/>
                  <a:gd name="connsiteX1" fmla="*/ 3199165 w 3199165"/>
                  <a:gd name="connsiteY1" fmla="*/ 0 h 3384722"/>
                  <a:gd name="connsiteX2" fmla="*/ 3199165 w 3199165"/>
                  <a:gd name="connsiteY2" fmla="*/ 3384722 h 3384722"/>
                  <a:gd name="connsiteX3" fmla="*/ 0 w 3199165"/>
                  <a:gd name="connsiteY3" fmla="*/ 3384722 h 3384722"/>
                  <a:gd name="connsiteX4" fmla="*/ 0 w 3199165"/>
                  <a:gd name="connsiteY4" fmla="*/ 0 h 33847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99165" h="3384722">
                    <a:moveTo>
                      <a:pt x="0" y="0"/>
                    </a:moveTo>
                    <a:lnTo>
                      <a:pt x="3199165" y="0"/>
                    </a:lnTo>
                    <a:lnTo>
                      <a:pt x="3199165" y="3384722"/>
                    </a:lnTo>
                    <a:lnTo>
                      <a:pt x="0" y="338472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lvl="1" algn="ctr" defTabSz="622300">
                  <a:lnSpc>
                    <a:spcPct val="90000"/>
                  </a:lnSpc>
                  <a:spcBef>
                    <a:spcPct val="0"/>
                  </a:spcBef>
                  <a:spcAft>
                    <a:spcPct val="15000"/>
                  </a:spcAft>
                </a:pPr>
                <a:r>
                  <a:rPr lang="it-IT" sz="2400" b="1" dirty="0">
                    <a:solidFill>
                      <a:schemeClr val="accent3">
                        <a:lumMod val="50000"/>
                      </a:schemeClr>
                    </a:solidFill>
                    <a:latin typeface="Titillium Web" panose="00000500000000000000" pitchFamily="2" charset="0"/>
                  </a:rPr>
                  <a:t>15</a:t>
                </a:r>
                <a:r>
                  <a:rPr lang="it-IT" sz="2400" b="1" kern="1200" dirty="0">
                    <a:solidFill>
                      <a:schemeClr val="accent4"/>
                    </a:solidFill>
                    <a:latin typeface="Titillium Web" panose="00000500000000000000" pitchFamily="2" charset="0"/>
                  </a:rPr>
                  <a:t> </a:t>
                </a:r>
                <a:r>
                  <a:rPr lang="it-IT" sz="2400" b="1" dirty="0">
                    <a:solidFill>
                      <a:schemeClr val="accent3">
                        <a:lumMod val="50000"/>
                      </a:schemeClr>
                    </a:solidFill>
                    <a:latin typeface="Titillium Web" panose="00000500000000000000" pitchFamily="2" charset="0"/>
                  </a:rPr>
                  <a:t>progetti ammessi a finanziamento</a:t>
                </a:r>
              </a:p>
              <a:p>
                <a:pPr lvl="1" algn="ctr" defTabSz="622300">
                  <a:lnSpc>
                    <a:spcPct val="90000"/>
                  </a:lnSpc>
                  <a:spcBef>
                    <a:spcPct val="0"/>
                  </a:spcBef>
                  <a:spcAft>
                    <a:spcPct val="15000"/>
                  </a:spcAft>
                </a:pPr>
                <a:endParaRPr lang="it-IT" sz="2400" kern="1200" dirty="0">
                  <a:latin typeface="Titillium Web" panose="00000500000000000000" pitchFamily="2" charset="0"/>
                </a:endParaRPr>
              </a:p>
            </p:txBody>
          </p:sp>
        </p:grpSp>
        <p:sp>
          <p:nvSpPr>
            <p:cNvPr id="33" name="Google Shape;117;p4">
              <a:extLst>
                <a:ext uri="{FF2B5EF4-FFF2-40B4-BE49-F238E27FC236}">
                  <a16:creationId xmlns:a16="http://schemas.microsoft.com/office/drawing/2014/main" id="{DF58957F-B41D-E8BA-9D70-9C6410E9F1EF}"/>
                </a:ext>
              </a:extLst>
            </p:cNvPr>
            <p:cNvSpPr/>
            <p:nvPr/>
          </p:nvSpPr>
          <p:spPr>
            <a:xfrm>
              <a:off x="6774824" y="3449948"/>
              <a:ext cx="1776143" cy="1261472"/>
            </a:xfrm>
            <a:prstGeom prst="rect">
              <a:avLst/>
            </a:prstGeom>
            <a:solidFill>
              <a:schemeClr val="accent2"/>
            </a:solidFill>
            <a:ln w="25400" cap="flat" cmpd="sng">
              <a:noFill/>
              <a:prstDash val="dash"/>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it-IT" sz="1400" b="0" i="0" u="none" strike="noStrike" kern="0" cap="none" spc="0" normalizeH="0" baseline="0" noProof="0" dirty="0">
                  <a:ln>
                    <a:noFill/>
                  </a:ln>
                  <a:solidFill>
                    <a:prstClr val="white"/>
                  </a:solidFill>
                  <a:effectLst/>
                  <a:uLnTx/>
                  <a:uFillTx/>
                  <a:latin typeface="Titillium Web"/>
                  <a:ea typeface="Titillium Web"/>
                  <a:cs typeface="Titillium Web"/>
                  <a:sym typeface="Titillium Web"/>
                </a:rPr>
                <a:t>3 LINEE DI ATTIVITA’</a:t>
              </a:r>
            </a:p>
          </p:txBody>
        </p:sp>
        <p:grpSp>
          <p:nvGrpSpPr>
            <p:cNvPr id="44" name="Gruppo 43">
              <a:extLst>
                <a:ext uri="{FF2B5EF4-FFF2-40B4-BE49-F238E27FC236}">
                  <a16:creationId xmlns:a16="http://schemas.microsoft.com/office/drawing/2014/main" id="{C1096396-624A-39CB-4E93-BC88421C867D}"/>
                </a:ext>
              </a:extLst>
            </p:cNvPr>
            <p:cNvGrpSpPr/>
            <p:nvPr/>
          </p:nvGrpSpPr>
          <p:grpSpPr>
            <a:xfrm>
              <a:off x="8985348" y="2662222"/>
              <a:ext cx="3145453" cy="1261472"/>
              <a:chOff x="8824310" y="2675052"/>
              <a:chExt cx="3145452" cy="1261472"/>
            </a:xfrm>
          </p:grpSpPr>
          <p:sp>
            <p:nvSpPr>
              <p:cNvPr id="35" name="Google Shape;132;p4">
                <a:extLst>
                  <a:ext uri="{FF2B5EF4-FFF2-40B4-BE49-F238E27FC236}">
                    <a16:creationId xmlns:a16="http://schemas.microsoft.com/office/drawing/2014/main" id="{02EA5BEA-700B-9720-8D6A-5C9F8BAA1ADF}"/>
                  </a:ext>
                </a:extLst>
              </p:cNvPr>
              <p:cNvSpPr txBox="1"/>
              <p:nvPr/>
            </p:nvSpPr>
            <p:spPr>
              <a:xfrm>
                <a:off x="8824310" y="3074975"/>
                <a:ext cx="1973763" cy="461624"/>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600"/>
                  <a:buFontTx/>
                  <a:buNone/>
                  <a:tabLst/>
                  <a:defRPr/>
                </a:pPr>
                <a:r>
                  <a:rPr kumimoji="0" lang="it-IT" sz="2400" b="1" i="0" u="none" strike="noStrike" kern="0" cap="none" spc="0" normalizeH="0" baseline="0" noProof="0" dirty="0">
                    <a:ln>
                      <a:noFill/>
                    </a:ln>
                    <a:solidFill>
                      <a:schemeClr val="bg1">
                        <a:lumMod val="50000"/>
                      </a:schemeClr>
                    </a:solidFill>
                    <a:effectLst/>
                    <a:uLnTx/>
                    <a:uFillTx/>
                    <a:latin typeface="Titillium Web"/>
                    <a:ea typeface="+mn-ea"/>
                    <a:cs typeface="Arial"/>
                    <a:sym typeface="Titillium Web"/>
                  </a:rPr>
                  <a:t>Totale</a:t>
                </a:r>
              </a:p>
            </p:txBody>
          </p:sp>
          <p:sp>
            <p:nvSpPr>
              <p:cNvPr id="37" name="Google Shape;131;p4">
                <a:extLst>
                  <a:ext uri="{FF2B5EF4-FFF2-40B4-BE49-F238E27FC236}">
                    <a16:creationId xmlns:a16="http://schemas.microsoft.com/office/drawing/2014/main" id="{BD4AA611-2B35-93D6-1917-F0C7374C0CFD}"/>
                  </a:ext>
                </a:extLst>
              </p:cNvPr>
              <p:cNvSpPr/>
              <p:nvPr/>
            </p:nvSpPr>
            <p:spPr>
              <a:xfrm>
                <a:off x="10310139" y="2675052"/>
                <a:ext cx="1659623" cy="1261472"/>
              </a:xfrm>
              <a:prstGeom prst="rect">
                <a:avLst/>
              </a:prstGeom>
              <a:solidFill>
                <a:schemeClr val="bg1">
                  <a:lumMod val="75000"/>
                </a:schemeClr>
              </a:solidFill>
              <a:ln w="25400" cap="flat" cmpd="sng">
                <a:noFill/>
                <a:prstDash val="dash"/>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5100"/>
                  <a:buFont typeface="Arial"/>
                  <a:buNone/>
                  <a:tabLst/>
                  <a:defRPr/>
                </a:pPr>
                <a:r>
                  <a:rPr lang="it-IT" sz="1800" b="1" i="0" u="none" strike="noStrike" dirty="0">
                    <a:solidFill>
                      <a:srgbClr val="000000"/>
                    </a:solidFill>
                    <a:effectLst/>
                    <a:latin typeface="Calibri" panose="020F0502020204030204" pitchFamily="34" charset="0"/>
                  </a:rPr>
                  <a:t>10.298.173,44 €</a:t>
                </a:r>
                <a:r>
                  <a:rPr lang="it-IT" sz="2400" dirty="0"/>
                  <a:t> </a:t>
                </a:r>
                <a:endParaRPr kumimoji="0" lang="it-IT" sz="2100" b="0" i="0" u="none" strike="noStrike" kern="0" cap="none" spc="0" normalizeH="0" baseline="0" noProof="0" dirty="0">
                  <a:ln>
                    <a:noFill/>
                  </a:ln>
                  <a:solidFill>
                    <a:prstClr val="black"/>
                  </a:solidFill>
                  <a:effectLst/>
                  <a:uLnTx/>
                  <a:uFillTx/>
                  <a:latin typeface="Titillium Web"/>
                  <a:ea typeface="Titillium Web"/>
                  <a:cs typeface="Titillium Web"/>
                  <a:sym typeface="Titillium Web"/>
                </a:endParaRPr>
              </a:p>
            </p:txBody>
          </p:sp>
        </p:grpSp>
      </p:grpSp>
      <p:sp>
        <p:nvSpPr>
          <p:cNvPr id="10" name="Google Shape;114;p4">
            <a:extLst>
              <a:ext uri="{FF2B5EF4-FFF2-40B4-BE49-F238E27FC236}">
                <a16:creationId xmlns:a16="http://schemas.microsoft.com/office/drawing/2014/main" id="{4460C1CF-4BDA-8738-E41B-BB41861188AB}"/>
              </a:ext>
            </a:extLst>
          </p:cNvPr>
          <p:cNvSpPr txBox="1">
            <a:spLocks/>
          </p:cNvSpPr>
          <p:nvPr/>
        </p:nvSpPr>
        <p:spPr>
          <a:xfrm>
            <a:off x="263352" y="212807"/>
            <a:ext cx="3144866" cy="433965"/>
          </a:xfrm>
          <a:prstGeom prst="rect">
            <a:avLst/>
          </a:prstGeom>
          <a:solidFill>
            <a:schemeClr val="accent5">
              <a:lumMod val="75000"/>
            </a:schemeClr>
          </a:solidFill>
        </p:spPr>
        <p:txBody>
          <a:bodyPr vert="horz" wrap="square" lIns="91440" tIns="45720" rIns="91440" bIns="45720" rtlCol="0" anchor="ctr">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it-IT" sz="2400" b="1" dirty="0">
                <a:solidFill>
                  <a:schemeClr val="bg2"/>
                </a:solidFill>
                <a:latin typeface="Titillium Web" panose="00000500000000000000" pitchFamily="2" charset="0"/>
              </a:rPr>
              <a:t>Panoramica generale</a:t>
            </a:r>
          </a:p>
        </p:txBody>
      </p:sp>
      <p:sp>
        <p:nvSpPr>
          <p:cNvPr id="2" name="Google Shape;117;p4">
            <a:extLst>
              <a:ext uri="{FF2B5EF4-FFF2-40B4-BE49-F238E27FC236}">
                <a16:creationId xmlns:a16="http://schemas.microsoft.com/office/drawing/2014/main" id="{4F7C800F-405C-C6E5-DA89-478E1559316B}"/>
              </a:ext>
            </a:extLst>
          </p:cNvPr>
          <p:cNvSpPr/>
          <p:nvPr/>
        </p:nvSpPr>
        <p:spPr>
          <a:xfrm>
            <a:off x="5266346" y="4960319"/>
            <a:ext cx="1883176" cy="1101039"/>
          </a:xfrm>
          <a:prstGeom prst="rect">
            <a:avLst/>
          </a:prstGeom>
          <a:solidFill>
            <a:schemeClr val="accent2"/>
          </a:solidFill>
          <a:ln w="25400" cap="flat" cmpd="sng">
            <a:noFill/>
            <a:prstDash val="dash"/>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it-IT" sz="1400" b="0" i="0" u="none" strike="noStrike" kern="0" cap="none" spc="0" normalizeH="0" baseline="0" noProof="0" dirty="0">
                <a:ln>
                  <a:noFill/>
                </a:ln>
                <a:solidFill>
                  <a:prstClr val="white"/>
                </a:solidFill>
                <a:effectLst/>
                <a:uLnTx/>
                <a:uFillTx/>
                <a:latin typeface="Titillium Web"/>
                <a:ea typeface="Titillium Web"/>
                <a:cs typeface="Titillium Web"/>
                <a:sym typeface="Titillium Web"/>
              </a:rPr>
              <a:t>2 LINEE DI ATTIVITA’</a:t>
            </a:r>
          </a:p>
        </p:txBody>
      </p:sp>
      <p:sp>
        <p:nvSpPr>
          <p:cNvPr id="4" name="Google Shape;117;p4">
            <a:extLst>
              <a:ext uri="{FF2B5EF4-FFF2-40B4-BE49-F238E27FC236}">
                <a16:creationId xmlns:a16="http://schemas.microsoft.com/office/drawing/2014/main" id="{DCE9B896-60FD-FA82-21D7-04EB042E3364}"/>
              </a:ext>
            </a:extLst>
          </p:cNvPr>
          <p:cNvSpPr/>
          <p:nvPr/>
        </p:nvSpPr>
        <p:spPr>
          <a:xfrm>
            <a:off x="5266346" y="1360459"/>
            <a:ext cx="1883176" cy="1101039"/>
          </a:xfrm>
          <a:prstGeom prst="rect">
            <a:avLst/>
          </a:prstGeom>
          <a:solidFill>
            <a:schemeClr val="accent2"/>
          </a:solidFill>
          <a:ln w="25400" cap="flat" cmpd="sng">
            <a:noFill/>
            <a:prstDash val="dash"/>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it-IT" sz="1400" b="0" i="0" u="none" strike="noStrike" kern="0" cap="none" spc="0" normalizeH="0" baseline="0" noProof="0" dirty="0">
                <a:ln>
                  <a:noFill/>
                </a:ln>
                <a:solidFill>
                  <a:prstClr val="white"/>
                </a:solidFill>
                <a:effectLst/>
                <a:uLnTx/>
                <a:uFillTx/>
                <a:latin typeface="Titillium Web"/>
                <a:ea typeface="Titillium Web"/>
                <a:cs typeface="Titillium Web"/>
                <a:sym typeface="Titillium Web"/>
              </a:rPr>
              <a:t>4 LINEE DI ATTIVITA’</a:t>
            </a:r>
          </a:p>
        </p:txBody>
      </p:sp>
      <p:sp>
        <p:nvSpPr>
          <p:cNvPr id="6" name="CasellaDiTesto 5">
            <a:extLst>
              <a:ext uri="{FF2B5EF4-FFF2-40B4-BE49-F238E27FC236}">
                <a16:creationId xmlns:a16="http://schemas.microsoft.com/office/drawing/2014/main" id="{5910BBBE-A9EB-3D88-B268-C04C301FFFEB}"/>
              </a:ext>
            </a:extLst>
          </p:cNvPr>
          <p:cNvSpPr txBox="1"/>
          <p:nvPr/>
        </p:nvSpPr>
        <p:spPr>
          <a:xfrm>
            <a:off x="3408218" y="762396"/>
            <a:ext cx="6094268" cy="646331"/>
          </a:xfrm>
          <a:prstGeom prst="rect">
            <a:avLst/>
          </a:prstGeom>
          <a:noFill/>
        </p:spPr>
        <p:txBody>
          <a:bodyPr wrap="square">
            <a:spAutoFit/>
          </a:bodyPr>
          <a:lstStyle/>
          <a:p>
            <a:r>
              <a:rPr lang="it-IT" b="1" dirty="0">
                <a:solidFill>
                  <a:srgbClr val="000000"/>
                </a:solidFill>
                <a:latin typeface="Calibri" panose="020F0502020204030204" pitchFamily="34" charset="0"/>
              </a:rPr>
              <a:t>INV. 1.1. Sostegno alle persone vulnerabili e prevenzione dell'istituzionalizzazione degli anziani non autosufficienti </a:t>
            </a:r>
          </a:p>
        </p:txBody>
      </p:sp>
      <p:graphicFrame>
        <p:nvGraphicFramePr>
          <p:cNvPr id="7" name="Tabella 6">
            <a:extLst>
              <a:ext uri="{FF2B5EF4-FFF2-40B4-BE49-F238E27FC236}">
                <a16:creationId xmlns:a16="http://schemas.microsoft.com/office/drawing/2014/main" id="{67A7B0F5-EEDC-E14D-7F10-979EFC9CE05C}"/>
              </a:ext>
            </a:extLst>
          </p:cNvPr>
          <p:cNvGraphicFramePr>
            <a:graphicFrameLocks noGrp="1"/>
          </p:cNvGraphicFramePr>
          <p:nvPr>
            <p:extLst>
              <p:ext uri="{D42A27DB-BD31-4B8C-83A1-F6EECF244321}">
                <p14:modId xmlns:p14="http://schemas.microsoft.com/office/powerpoint/2010/main" val="2731980826"/>
              </p:ext>
            </p:extLst>
          </p:nvPr>
        </p:nvGraphicFramePr>
        <p:xfrm>
          <a:off x="3280858" y="2648596"/>
          <a:ext cx="4920221" cy="556260"/>
        </p:xfrm>
        <a:graphic>
          <a:graphicData uri="http://schemas.openxmlformats.org/drawingml/2006/table">
            <a:tbl>
              <a:tblPr>
                <a:tableStyleId>{5C22544A-7EE6-4342-B048-85BDC9FD1C3A}</a:tableStyleId>
              </a:tblPr>
              <a:tblGrid>
                <a:gridCol w="4920221">
                  <a:extLst>
                    <a:ext uri="{9D8B030D-6E8A-4147-A177-3AD203B41FA5}">
                      <a16:colId xmlns:a16="http://schemas.microsoft.com/office/drawing/2014/main" val="3591908933"/>
                    </a:ext>
                  </a:extLst>
                </a:gridCol>
              </a:tblGrid>
              <a:tr h="0">
                <a:tc>
                  <a:txBody>
                    <a:bodyPr/>
                    <a:lstStyle/>
                    <a:p>
                      <a:pPr algn="l" fontAlgn="ctr"/>
                      <a:r>
                        <a:rPr lang="it-IT" sz="1800" b="1" i="0" u="none" strike="noStrike" kern="1200" dirty="0">
                          <a:solidFill>
                            <a:srgbClr val="000000"/>
                          </a:solidFill>
                          <a:effectLst/>
                          <a:latin typeface="Calibri" panose="020F0502020204030204" pitchFamily="34" charset="0"/>
                          <a:ea typeface="+mn-ea"/>
                          <a:cs typeface="+mn-cs"/>
                        </a:rPr>
                        <a:t>INV. 1.2. Percorsi di autonomia per persone con disabilità</a:t>
                      </a:r>
                    </a:p>
                  </a:txBody>
                  <a:tcPr marL="7620" marR="7620" marT="7620" marB="0" anchor="ctr">
                    <a:noFill/>
                  </a:tcPr>
                </a:tc>
                <a:extLst>
                  <a:ext uri="{0D108BD9-81ED-4DB2-BD59-A6C34878D82A}">
                    <a16:rowId xmlns:a16="http://schemas.microsoft.com/office/drawing/2014/main" val="2088691798"/>
                  </a:ext>
                </a:extLst>
              </a:tr>
            </a:tbl>
          </a:graphicData>
        </a:graphic>
      </p:graphicFrame>
      <p:sp>
        <p:nvSpPr>
          <p:cNvPr id="11" name="CasellaDiTesto 10">
            <a:extLst>
              <a:ext uri="{FF2B5EF4-FFF2-40B4-BE49-F238E27FC236}">
                <a16:creationId xmlns:a16="http://schemas.microsoft.com/office/drawing/2014/main" id="{8054873F-78BD-88D0-7393-B1DCFA381906}"/>
              </a:ext>
            </a:extLst>
          </p:cNvPr>
          <p:cNvSpPr txBox="1"/>
          <p:nvPr/>
        </p:nvSpPr>
        <p:spPr>
          <a:xfrm>
            <a:off x="3861205" y="4517992"/>
            <a:ext cx="6094268" cy="369332"/>
          </a:xfrm>
          <a:prstGeom prst="rect">
            <a:avLst/>
          </a:prstGeom>
          <a:noFill/>
        </p:spPr>
        <p:txBody>
          <a:bodyPr wrap="square">
            <a:spAutoFit/>
          </a:bodyPr>
          <a:lstStyle/>
          <a:p>
            <a:r>
              <a:rPr lang="it-IT" sz="1800" b="1" i="0" u="none" strike="noStrike" dirty="0" err="1">
                <a:solidFill>
                  <a:srgbClr val="000000"/>
                </a:solidFill>
                <a:effectLst/>
                <a:latin typeface="Calibri" panose="020F0502020204030204" pitchFamily="34" charset="0"/>
              </a:rPr>
              <a:t>Inv</a:t>
            </a:r>
            <a:r>
              <a:rPr lang="it-IT" sz="1800" b="1" i="0" u="none" strike="noStrike" dirty="0">
                <a:solidFill>
                  <a:srgbClr val="000000"/>
                </a:solidFill>
                <a:effectLst/>
                <a:latin typeface="Calibri" panose="020F0502020204030204" pitchFamily="34" charset="0"/>
              </a:rPr>
              <a:t>. 1.3. Housing temporaneo e Stazioni di Posta</a:t>
            </a:r>
            <a:r>
              <a:rPr lang="it-IT" dirty="0"/>
              <a:t> </a:t>
            </a:r>
          </a:p>
        </p:txBody>
      </p:sp>
    </p:spTree>
    <p:extLst>
      <p:ext uri="{BB962C8B-B14F-4D97-AF65-F5344CB8AC3E}">
        <p14:creationId xmlns:p14="http://schemas.microsoft.com/office/powerpoint/2010/main" val="3607811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120;p1">
            <a:extLst>
              <a:ext uri="{FF2B5EF4-FFF2-40B4-BE49-F238E27FC236}">
                <a16:creationId xmlns:a16="http://schemas.microsoft.com/office/drawing/2014/main" id="{156A4172-18A8-9CBB-BA88-53BA095BDC10}"/>
              </a:ext>
            </a:extLst>
          </p:cNvPr>
          <p:cNvPicPr preferRelativeResize="0"/>
          <p:nvPr/>
        </p:nvPicPr>
        <p:blipFill rotWithShape="1">
          <a:blip r:embed="rId3">
            <a:alphaModFix/>
          </a:blip>
          <a:srcRect/>
          <a:stretch/>
        </p:blipFill>
        <p:spPr>
          <a:xfrm>
            <a:off x="224682" y="6331449"/>
            <a:ext cx="1045222" cy="562244"/>
          </a:xfrm>
          <a:prstGeom prst="rect">
            <a:avLst/>
          </a:prstGeom>
          <a:noFill/>
          <a:ln>
            <a:noFill/>
          </a:ln>
        </p:spPr>
      </p:pic>
      <p:sp>
        <p:nvSpPr>
          <p:cNvPr id="6" name="Google Shape;180;p48">
            <a:extLst>
              <a:ext uri="{FF2B5EF4-FFF2-40B4-BE49-F238E27FC236}">
                <a16:creationId xmlns:a16="http://schemas.microsoft.com/office/drawing/2014/main" id="{1009FCF5-B651-0913-6DCB-D9221C0ADA2D}"/>
              </a:ext>
            </a:extLst>
          </p:cNvPr>
          <p:cNvSpPr txBox="1"/>
          <p:nvPr/>
        </p:nvSpPr>
        <p:spPr>
          <a:xfrm>
            <a:off x="9185448" y="6541734"/>
            <a:ext cx="2743200" cy="365125"/>
          </a:xfrm>
          <a:prstGeom prst="rect">
            <a:avLst/>
          </a:prstGeom>
          <a:noFill/>
          <a:ln>
            <a:noFill/>
          </a:ln>
        </p:spPr>
        <p:txBody>
          <a:bodyPr spcFirstLastPara="1" wrap="square" lIns="91425" tIns="45700" rIns="91425" bIns="45700" anchor="t"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fld id="{00000000-1234-1234-1234-123412341234}" type="slidenum">
              <a:rPr kumimoji="0" lang="it-IT"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rPr>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t>4</a:t>
            </a:fld>
            <a:endParaRPr kumimoji="0"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endParaRPr>
          </a:p>
        </p:txBody>
      </p:sp>
      <p:sp>
        <p:nvSpPr>
          <p:cNvPr id="7" name="Google Shape;114;p4">
            <a:extLst>
              <a:ext uri="{FF2B5EF4-FFF2-40B4-BE49-F238E27FC236}">
                <a16:creationId xmlns:a16="http://schemas.microsoft.com/office/drawing/2014/main" id="{02888D03-6E94-A535-881E-80D3967420FC}"/>
              </a:ext>
            </a:extLst>
          </p:cNvPr>
          <p:cNvSpPr txBox="1">
            <a:spLocks/>
          </p:cNvSpPr>
          <p:nvPr/>
        </p:nvSpPr>
        <p:spPr>
          <a:xfrm>
            <a:off x="224682" y="230056"/>
            <a:ext cx="7855200" cy="433965"/>
          </a:xfrm>
          <a:prstGeom prst="rect">
            <a:avLst/>
          </a:prstGeom>
          <a:solidFill>
            <a:srgbClr val="FC4A87"/>
          </a:solidFill>
        </p:spPr>
        <p:txBody>
          <a:bodyPr vert="horz" wrap="square" lIns="91440" tIns="45720" rIns="91440" bIns="45720" rtlCol="0" anchor="ctr">
            <a:spAutoFit/>
          </a:bodyPr>
          <a:lstStyle>
            <a:lvl1pPr indent="0">
              <a:lnSpc>
                <a:spcPct val="90000"/>
              </a:lnSpc>
              <a:spcBef>
                <a:spcPts val="1000"/>
              </a:spcBef>
              <a:buFont typeface="Arial" panose="020B0604020202020204" pitchFamily="34" charset="0"/>
              <a:buNone/>
              <a:defRPr sz="2400" b="1">
                <a:solidFill>
                  <a:schemeClr val="bg2"/>
                </a:solidFill>
                <a:latin typeface="Titillium Web" panose="00000500000000000000" pitchFamily="2"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indent="-228600"/>
            <a:r>
              <a:rPr lang="it-IT" dirty="0"/>
              <a:t>Presentazione dei progetti</a:t>
            </a:r>
          </a:p>
        </p:txBody>
      </p:sp>
      <p:graphicFrame>
        <p:nvGraphicFramePr>
          <p:cNvPr id="2" name="Tabella 1">
            <a:extLst>
              <a:ext uri="{FF2B5EF4-FFF2-40B4-BE49-F238E27FC236}">
                <a16:creationId xmlns:a16="http://schemas.microsoft.com/office/drawing/2014/main" id="{3C49739D-1266-D112-8720-CCC3B5630EC4}"/>
              </a:ext>
            </a:extLst>
          </p:cNvPr>
          <p:cNvGraphicFramePr>
            <a:graphicFrameLocks noGrp="1"/>
          </p:cNvGraphicFramePr>
          <p:nvPr>
            <p:extLst>
              <p:ext uri="{D42A27DB-BD31-4B8C-83A1-F6EECF244321}">
                <p14:modId xmlns:p14="http://schemas.microsoft.com/office/powerpoint/2010/main" val="3319601442"/>
              </p:ext>
            </p:extLst>
          </p:nvPr>
        </p:nvGraphicFramePr>
        <p:xfrm>
          <a:off x="5803014" y="881232"/>
          <a:ext cx="5850699" cy="1279988"/>
        </p:xfrm>
        <a:graphic>
          <a:graphicData uri="http://schemas.openxmlformats.org/drawingml/2006/table">
            <a:tbl>
              <a:tblPr/>
              <a:tblGrid>
                <a:gridCol w="5850699">
                  <a:extLst>
                    <a:ext uri="{9D8B030D-6E8A-4147-A177-3AD203B41FA5}">
                      <a16:colId xmlns:a16="http://schemas.microsoft.com/office/drawing/2014/main" val="184070389"/>
                    </a:ext>
                  </a:extLst>
                </a:gridCol>
              </a:tblGrid>
              <a:tr h="1279988">
                <a:tc>
                  <a:txBody>
                    <a:bodyPr/>
                    <a:lstStyle/>
                    <a:p>
                      <a:pPr algn="l" fontAlgn="t"/>
                      <a:r>
                        <a:rPr lang="it-IT" sz="1400" b="0" i="0" u="none" strike="noStrike" dirty="0">
                          <a:solidFill>
                            <a:srgbClr val="000000"/>
                          </a:solidFill>
                          <a:effectLst/>
                          <a:latin typeface="Calibri" panose="020F0502020204030204" pitchFamily="34" charset="0"/>
                        </a:rPr>
                        <a:t>Il progetto intende aumentare il benessere, migliorare lo sviluppo e promuovere un cambiamento positivo nella crescita dei bambini e delle loro famiglie in situazione di vulnerabilità sociale ed economica, attraverso l'utilizzo di 4 dispositivi: Progetti di assistenza domiciliare educativa, Gruppi genitori, </a:t>
                      </a:r>
                      <a:r>
                        <a:rPr lang="it-IT" sz="1400" b="0" i="0" u="none" strike="noStrike" dirty="0" err="1">
                          <a:solidFill>
                            <a:srgbClr val="000000"/>
                          </a:solidFill>
                          <a:effectLst/>
                          <a:latin typeface="Calibri" panose="020F0502020204030204" pitchFamily="34" charset="0"/>
                        </a:rPr>
                        <a:t>Parternariato</a:t>
                      </a:r>
                      <a:r>
                        <a:rPr lang="it-IT" sz="1400" b="0" i="0" u="none" strike="noStrike" dirty="0">
                          <a:solidFill>
                            <a:srgbClr val="000000"/>
                          </a:solidFill>
                          <a:effectLst/>
                          <a:latin typeface="Calibri" panose="020F0502020204030204" pitchFamily="34" charset="0"/>
                        </a:rPr>
                        <a:t> scuola-famiglia, strumenti di vicinanza solidale</a:t>
                      </a:r>
                    </a:p>
                  </a:txBody>
                  <a:tcPr marL="7620" marR="7620" marT="76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4667042"/>
                  </a:ext>
                </a:extLst>
              </a:tr>
            </a:tbl>
          </a:graphicData>
        </a:graphic>
      </p:graphicFrame>
      <p:graphicFrame>
        <p:nvGraphicFramePr>
          <p:cNvPr id="4" name="Tabella 3">
            <a:extLst>
              <a:ext uri="{FF2B5EF4-FFF2-40B4-BE49-F238E27FC236}">
                <a16:creationId xmlns:a16="http://schemas.microsoft.com/office/drawing/2014/main" id="{1E79DB8A-0ABE-991F-6F21-B517DEC15612}"/>
              </a:ext>
            </a:extLst>
          </p:cNvPr>
          <p:cNvGraphicFramePr>
            <a:graphicFrameLocks noGrp="1"/>
          </p:cNvGraphicFramePr>
          <p:nvPr>
            <p:extLst>
              <p:ext uri="{D42A27DB-BD31-4B8C-83A1-F6EECF244321}">
                <p14:modId xmlns:p14="http://schemas.microsoft.com/office/powerpoint/2010/main" val="370316786"/>
              </p:ext>
            </p:extLst>
          </p:nvPr>
        </p:nvGraphicFramePr>
        <p:xfrm>
          <a:off x="224682" y="913651"/>
          <a:ext cx="4888801" cy="830580"/>
        </p:xfrm>
        <a:graphic>
          <a:graphicData uri="http://schemas.openxmlformats.org/drawingml/2006/table">
            <a:tbl>
              <a:tblPr>
                <a:tableStyleId>{5C22544A-7EE6-4342-B048-85BDC9FD1C3A}</a:tableStyleId>
              </a:tblPr>
              <a:tblGrid>
                <a:gridCol w="4888801">
                  <a:extLst>
                    <a:ext uri="{9D8B030D-6E8A-4147-A177-3AD203B41FA5}">
                      <a16:colId xmlns:a16="http://schemas.microsoft.com/office/drawing/2014/main" val="326511566"/>
                    </a:ext>
                  </a:extLst>
                </a:gridCol>
              </a:tblGrid>
              <a:tr h="0">
                <a:tc>
                  <a:txBody>
                    <a:bodyPr/>
                    <a:lstStyle/>
                    <a:p>
                      <a:pPr algn="l" fontAlgn="ctr"/>
                      <a:r>
                        <a:rPr lang="it-IT" sz="1800" b="1" u="none" strike="noStrike" dirty="0">
                          <a:effectLst/>
                        </a:rPr>
                        <a:t>Linea 1.1.1. PIPPI R-EVOLUTION - Azioni volte a sostenere le capacità genitoriali e la vulnerabilità delle famiglie e dei bambini</a:t>
                      </a:r>
                      <a:endParaRPr lang="it-IT" sz="1800" b="1"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1010246902"/>
                  </a:ext>
                </a:extLst>
              </a:tr>
            </a:tbl>
          </a:graphicData>
        </a:graphic>
      </p:graphicFrame>
      <p:graphicFrame>
        <p:nvGraphicFramePr>
          <p:cNvPr id="9" name="Diagramma 8">
            <a:extLst>
              <a:ext uri="{FF2B5EF4-FFF2-40B4-BE49-F238E27FC236}">
                <a16:creationId xmlns:a16="http://schemas.microsoft.com/office/drawing/2014/main" id="{E1EC41A1-BBA9-C231-3D4F-266269655FB3}"/>
              </a:ext>
            </a:extLst>
          </p:cNvPr>
          <p:cNvGraphicFramePr/>
          <p:nvPr>
            <p:extLst>
              <p:ext uri="{D42A27DB-BD31-4B8C-83A1-F6EECF244321}">
                <p14:modId xmlns:p14="http://schemas.microsoft.com/office/powerpoint/2010/main" val="915087542"/>
              </p:ext>
            </p:extLst>
          </p:nvPr>
        </p:nvGraphicFramePr>
        <p:xfrm>
          <a:off x="1552956" y="2024785"/>
          <a:ext cx="7175408" cy="46031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661227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120;p1">
            <a:extLst>
              <a:ext uri="{FF2B5EF4-FFF2-40B4-BE49-F238E27FC236}">
                <a16:creationId xmlns:a16="http://schemas.microsoft.com/office/drawing/2014/main" id="{156A4172-18A8-9CBB-BA88-53BA095BDC10}"/>
              </a:ext>
            </a:extLst>
          </p:cNvPr>
          <p:cNvPicPr preferRelativeResize="0"/>
          <p:nvPr/>
        </p:nvPicPr>
        <p:blipFill rotWithShape="1">
          <a:blip r:embed="rId3">
            <a:alphaModFix/>
          </a:blip>
          <a:srcRect/>
          <a:stretch/>
        </p:blipFill>
        <p:spPr>
          <a:xfrm>
            <a:off x="224682" y="6331449"/>
            <a:ext cx="1045222" cy="562244"/>
          </a:xfrm>
          <a:prstGeom prst="rect">
            <a:avLst/>
          </a:prstGeom>
          <a:noFill/>
          <a:ln>
            <a:noFill/>
          </a:ln>
        </p:spPr>
      </p:pic>
      <p:sp>
        <p:nvSpPr>
          <p:cNvPr id="6" name="Google Shape;180;p48">
            <a:extLst>
              <a:ext uri="{FF2B5EF4-FFF2-40B4-BE49-F238E27FC236}">
                <a16:creationId xmlns:a16="http://schemas.microsoft.com/office/drawing/2014/main" id="{1009FCF5-B651-0913-6DCB-D9221C0ADA2D}"/>
              </a:ext>
            </a:extLst>
          </p:cNvPr>
          <p:cNvSpPr txBox="1"/>
          <p:nvPr/>
        </p:nvSpPr>
        <p:spPr>
          <a:xfrm>
            <a:off x="9185448" y="6541734"/>
            <a:ext cx="2743200" cy="365125"/>
          </a:xfrm>
          <a:prstGeom prst="rect">
            <a:avLst/>
          </a:prstGeom>
          <a:noFill/>
          <a:ln>
            <a:noFill/>
          </a:ln>
        </p:spPr>
        <p:txBody>
          <a:bodyPr spcFirstLastPara="1" wrap="square" lIns="91425" tIns="45700" rIns="91425" bIns="45700" anchor="t"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fld id="{00000000-1234-1234-1234-123412341234}" type="slidenum">
              <a:rPr kumimoji="0" lang="it-IT"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rPr>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t>5</a:t>
            </a:fld>
            <a:endParaRPr kumimoji="0"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endParaRPr>
          </a:p>
        </p:txBody>
      </p:sp>
      <p:sp>
        <p:nvSpPr>
          <p:cNvPr id="7" name="Google Shape;114;p4">
            <a:extLst>
              <a:ext uri="{FF2B5EF4-FFF2-40B4-BE49-F238E27FC236}">
                <a16:creationId xmlns:a16="http://schemas.microsoft.com/office/drawing/2014/main" id="{02888D03-6E94-A535-881E-80D3967420FC}"/>
              </a:ext>
            </a:extLst>
          </p:cNvPr>
          <p:cNvSpPr txBox="1">
            <a:spLocks/>
          </p:cNvSpPr>
          <p:nvPr/>
        </p:nvSpPr>
        <p:spPr>
          <a:xfrm>
            <a:off x="224682" y="230056"/>
            <a:ext cx="7855200" cy="433965"/>
          </a:xfrm>
          <a:prstGeom prst="rect">
            <a:avLst/>
          </a:prstGeom>
          <a:solidFill>
            <a:srgbClr val="FC4A87"/>
          </a:solidFill>
        </p:spPr>
        <p:txBody>
          <a:bodyPr vert="horz" wrap="square" lIns="91440" tIns="45720" rIns="91440" bIns="45720" rtlCol="0" anchor="ctr">
            <a:spAutoFit/>
          </a:bodyPr>
          <a:lstStyle>
            <a:lvl1pPr indent="0">
              <a:lnSpc>
                <a:spcPct val="90000"/>
              </a:lnSpc>
              <a:spcBef>
                <a:spcPts val="1000"/>
              </a:spcBef>
              <a:buFont typeface="Arial" panose="020B0604020202020204" pitchFamily="34" charset="0"/>
              <a:buNone/>
              <a:defRPr sz="2400" b="1">
                <a:solidFill>
                  <a:schemeClr val="bg2"/>
                </a:solidFill>
                <a:latin typeface="Titillium Web" panose="00000500000000000000" pitchFamily="2"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indent="-228600"/>
            <a:r>
              <a:rPr lang="it-IT" dirty="0"/>
              <a:t>Presentazione dei progetti</a:t>
            </a:r>
          </a:p>
        </p:txBody>
      </p:sp>
      <p:graphicFrame>
        <p:nvGraphicFramePr>
          <p:cNvPr id="9" name="Diagramma 8">
            <a:extLst>
              <a:ext uri="{FF2B5EF4-FFF2-40B4-BE49-F238E27FC236}">
                <a16:creationId xmlns:a16="http://schemas.microsoft.com/office/drawing/2014/main" id="{E1EC41A1-BBA9-C231-3D4F-266269655FB3}"/>
              </a:ext>
            </a:extLst>
          </p:cNvPr>
          <p:cNvGraphicFramePr/>
          <p:nvPr>
            <p:extLst>
              <p:ext uri="{D42A27DB-BD31-4B8C-83A1-F6EECF244321}">
                <p14:modId xmlns:p14="http://schemas.microsoft.com/office/powerpoint/2010/main" val="4014559525"/>
              </p:ext>
            </p:extLst>
          </p:nvPr>
        </p:nvGraphicFramePr>
        <p:xfrm>
          <a:off x="2660766" y="3636820"/>
          <a:ext cx="6622357" cy="365167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5" name="Tabella 4">
            <a:extLst>
              <a:ext uri="{FF2B5EF4-FFF2-40B4-BE49-F238E27FC236}">
                <a16:creationId xmlns:a16="http://schemas.microsoft.com/office/drawing/2014/main" id="{8DDD14E8-01AC-19D9-19BF-F5504D8BDEF6}"/>
              </a:ext>
            </a:extLst>
          </p:cNvPr>
          <p:cNvGraphicFramePr>
            <a:graphicFrameLocks noGrp="1"/>
          </p:cNvGraphicFramePr>
          <p:nvPr>
            <p:extLst>
              <p:ext uri="{D42A27DB-BD31-4B8C-83A1-F6EECF244321}">
                <p14:modId xmlns:p14="http://schemas.microsoft.com/office/powerpoint/2010/main" val="1742444908"/>
              </p:ext>
            </p:extLst>
          </p:nvPr>
        </p:nvGraphicFramePr>
        <p:xfrm>
          <a:off x="397741" y="724147"/>
          <a:ext cx="5919932" cy="556260"/>
        </p:xfrm>
        <a:graphic>
          <a:graphicData uri="http://schemas.openxmlformats.org/drawingml/2006/table">
            <a:tbl>
              <a:tblPr>
                <a:tableStyleId>{5C22544A-7EE6-4342-B048-85BDC9FD1C3A}</a:tableStyleId>
              </a:tblPr>
              <a:tblGrid>
                <a:gridCol w="5919932">
                  <a:extLst>
                    <a:ext uri="{9D8B030D-6E8A-4147-A177-3AD203B41FA5}">
                      <a16:colId xmlns:a16="http://schemas.microsoft.com/office/drawing/2014/main" val="49274565"/>
                    </a:ext>
                  </a:extLst>
                </a:gridCol>
              </a:tblGrid>
              <a:tr h="0">
                <a:tc>
                  <a:txBody>
                    <a:bodyPr/>
                    <a:lstStyle/>
                    <a:p>
                      <a:pPr algn="l" fontAlgn="ctr"/>
                      <a:r>
                        <a:rPr lang="it-IT" sz="1800" b="1" u="none" strike="noStrike" dirty="0">
                          <a:effectLst/>
                        </a:rPr>
                        <a:t>Linea 1.1.2. Domotica - Favorire la vita autonoma e la de-istituzionalizzazione degli anziani</a:t>
                      </a:r>
                      <a:endParaRPr lang="it-IT" sz="1800" b="1"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246650387"/>
                  </a:ext>
                </a:extLst>
              </a:tr>
            </a:tbl>
          </a:graphicData>
        </a:graphic>
      </p:graphicFrame>
      <p:graphicFrame>
        <p:nvGraphicFramePr>
          <p:cNvPr id="8" name="Tabella 7">
            <a:extLst>
              <a:ext uri="{FF2B5EF4-FFF2-40B4-BE49-F238E27FC236}">
                <a16:creationId xmlns:a16="http://schemas.microsoft.com/office/drawing/2014/main" id="{116558B2-F4AE-52BB-4BA2-659AB457EC15}"/>
              </a:ext>
            </a:extLst>
          </p:cNvPr>
          <p:cNvGraphicFramePr>
            <a:graphicFrameLocks noGrp="1"/>
          </p:cNvGraphicFramePr>
          <p:nvPr>
            <p:extLst>
              <p:ext uri="{D42A27DB-BD31-4B8C-83A1-F6EECF244321}">
                <p14:modId xmlns:p14="http://schemas.microsoft.com/office/powerpoint/2010/main" val="4134752120"/>
              </p:ext>
            </p:extLst>
          </p:nvPr>
        </p:nvGraphicFramePr>
        <p:xfrm>
          <a:off x="397741" y="1343578"/>
          <a:ext cx="6297233" cy="2819400"/>
        </p:xfrm>
        <a:graphic>
          <a:graphicData uri="http://schemas.openxmlformats.org/drawingml/2006/table">
            <a:tbl>
              <a:tblPr/>
              <a:tblGrid>
                <a:gridCol w="6297233">
                  <a:extLst>
                    <a:ext uri="{9D8B030D-6E8A-4147-A177-3AD203B41FA5}">
                      <a16:colId xmlns:a16="http://schemas.microsoft.com/office/drawing/2014/main" val="5121963"/>
                    </a:ext>
                  </a:extLst>
                </a:gridCol>
              </a:tblGrid>
              <a:tr h="2819400">
                <a:tc>
                  <a:txBody>
                    <a:bodyPr/>
                    <a:lstStyle/>
                    <a:p>
                      <a:pPr algn="l" fontAlgn="t"/>
                      <a:r>
                        <a:rPr lang="it-IT" sz="1200" b="0" i="0" u="none" strike="noStrike" dirty="0">
                          <a:solidFill>
                            <a:srgbClr val="000000"/>
                          </a:solidFill>
                          <a:effectLst/>
                          <a:latin typeface="Calibri" panose="020F0502020204030204" pitchFamily="34" charset="0"/>
                        </a:rPr>
                        <a:t>Il progetto prevede il sostegno per la vita di anziani, presso loro alloggi ERP, con l’ausilio di tecnologie avanzate. </a:t>
                      </a:r>
                      <a:br>
                        <a:rPr lang="it-IT" sz="1200" b="0" i="0" u="none" strike="noStrike" dirty="0">
                          <a:solidFill>
                            <a:srgbClr val="000000"/>
                          </a:solidFill>
                          <a:effectLst/>
                          <a:latin typeface="Calibri" panose="020F0502020204030204" pitchFamily="34" charset="0"/>
                        </a:rPr>
                      </a:br>
                      <a:r>
                        <a:rPr lang="it-IT" sz="1200" b="0" i="0" u="none" strike="noStrike" dirty="0">
                          <a:solidFill>
                            <a:srgbClr val="000000"/>
                          </a:solidFill>
                          <a:effectLst/>
                          <a:latin typeface="Calibri" panose="020F0502020204030204" pitchFamily="34" charset="0"/>
                        </a:rPr>
                        <a:t>Gli step prevedono:</a:t>
                      </a:r>
                      <a:br>
                        <a:rPr lang="it-IT" sz="1200" b="0" i="0" u="none" strike="noStrike" dirty="0">
                          <a:solidFill>
                            <a:srgbClr val="000000"/>
                          </a:solidFill>
                          <a:effectLst/>
                          <a:latin typeface="Calibri" panose="020F0502020204030204" pitchFamily="34" charset="0"/>
                        </a:rPr>
                      </a:br>
                      <a:r>
                        <a:rPr lang="it-IT" sz="1200" b="0" i="0" u="none" strike="noStrike" dirty="0">
                          <a:solidFill>
                            <a:srgbClr val="000000"/>
                          </a:solidFill>
                          <a:effectLst/>
                          <a:latin typeface="Calibri" panose="020F0502020204030204" pitchFamily="34" charset="0"/>
                        </a:rPr>
                        <a:t>1.La modellizzazione di un appartamento tipo  </a:t>
                      </a:r>
                      <a:br>
                        <a:rPr lang="it-IT" sz="1200" b="0" i="0" u="none" strike="noStrike" dirty="0">
                          <a:solidFill>
                            <a:srgbClr val="000000"/>
                          </a:solidFill>
                          <a:effectLst/>
                          <a:latin typeface="Calibri" panose="020F0502020204030204" pitchFamily="34" charset="0"/>
                        </a:rPr>
                      </a:br>
                      <a:r>
                        <a:rPr lang="it-IT" sz="1200" b="0" i="0" u="none" strike="noStrike" dirty="0">
                          <a:solidFill>
                            <a:srgbClr val="000000"/>
                          </a:solidFill>
                          <a:effectLst/>
                          <a:latin typeface="Calibri" panose="020F0502020204030204" pitchFamily="34" charset="0"/>
                        </a:rPr>
                        <a:t>2.L’investimento infrastrutturale di domotica </a:t>
                      </a:r>
                      <a:br>
                        <a:rPr lang="it-IT" sz="1200" b="0" i="0" u="none" strike="noStrike" dirty="0">
                          <a:solidFill>
                            <a:srgbClr val="000000"/>
                          </a:solidFill>
                          <a:effectLst/>
                          <a:latin typeface="Calibri" panose="020F0502020204030204" pitchFamily="34" charset="0"/>
                        </a:rPr>
                      </a:br>
                      <a:r>
                        <a:rPr lang="it-IT" sz="1200" b="0" i="0" u="none" strike="noStrike" dirty="0">
                          <a:solidFill>
                            <a:srgbClr val="000000"/>
                          </a:solidFill>
                          <a:effectLst/>
                          <a:latin typeface="Calibri" panose="020F0502020204030204" pitchFamily="34" charset="0"/>
                        </a:rPr>
                        <a:t>3.L’avvio del servizio di assistenza domiciliare anche a distanza, </a:t>
                      </a:r>
                      <a:r>
                        <a:rPr lang="it-IT" sz="1200" b="0" i="0" u="none" strike="noStrike" dirty="0" err="1">
                          <a:solidFill>
                            <a:srgbClr val="000000"/>
                          </a:solidFill>
                          <a:effectLst/>
                          <a:latin typeface="Calibri" panose="020F0502020204030204" pitchFamily="34" charset="0"/>
                        </a:rPr>
                        <a:t>coprogettato</a:t>
                      </a:r>
                      <a:r>
                        <a:rPr lang="it-IT" sz="1200" b="0" i="0" u="none" strike="noStrike" dirty="0">
                          <a:solidFill>
                            <a:srgbClr val="000000"/>
                          </a:solidFill>
                          <a:effectLst/>
                          <a:latin typeface="Calibri" panose="020F0502020204030204" pitchFamily="34" charset="0"/>
                        </a:rPr>
                        <a:t> con gli enti del terzo settore, specializzati in tali ambito ed accreditati dal comune di Milano allo svolgimento di tale servizio </a:t>
                      </a:r>
                      <a:br>
                        <a:rPr lang="it-IT" sz="1200" b="0" i="0" u="none" strike="noStrike" dirty="0">
                          <a:solidFill>
                            <a:srgbClr val="000000"/>
                          </a:solidFill>
                          <a:effectLst/>
                          <a:latin typeface="Calibri" panose="020F0502020204030204" pitchFamily="34" charset="0"/>
                        </a:rPr>
                      </a:br>
                      <a:r>
                        <a:rPr lang="it-IT" sz="1200" b="0" i="0" u="none" strike="noStrike" dirty="0">
                          <a:solidFill>
                            <a:srgbClr val="000000"/>
                          </a:solidFill>
                          <a:effectLst/>
                          <a:latin typeface="Calibri" panose="020F0502020204030204" pitchFamily="34" charset="0"/>
                        </a:rPr>
                        <a:t>Il progetto è stato tramite co-progettazione con enti del terzo settore che realizzano il progetto, PRESSO l’ABITAZIONE delle persone anziane individuate. L'assistenza socio sanitaria prevista contempla attrezzature domotiche che, in gestione al soggetto realizzatore del progetto, consentiranno un monitoraggio h 24 della condizioni dell'anziano, con il coinvolgimento di tutte le risorse territoriali: Assistenza domiciliare, pasto al domicilio, igiene, Custode sociale, Architetto al domicilio, Educatore, MMG, attraverso un accordo condiviso con l'Agenzia di Tutela della Salute (ATS) nell’accordo di programma legato al Piano di Zona</a:t>
                      </a:r>
                    </a:p>
                  </a:txBody>
                  <a:tcPr marL="7620" marR="7620" marT="76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31877047"/>
                  </a:ext>
                </a:extLst>
              </a:tr>
            </a:tbl>
          </a:graphicData>
        </a:graphic>
      </p:graphicFrame>
      <p:graphicFrame>
        <p:nvGraphicFramePr>
          <p:cNvPr id="10" name="Tabella 9">
            <a:extLst>
              <a:ext uri="{FF2B5EF4-FFF2-40B4-BE49-F238E27FC236}">
                <a16:creationId xmlns:a16="http://schemas.microsoft.com/office/drawing/2014/main" id="{8FDA952F-DCDE-43DC-4C75-68C3970651CD}"/>
              </a:ext>
            </a:extLst>
          </p:cNvPr>
          <p:cNvGraphicFramePr>
            <a:graphicFrameLocks noGrp="1"/>
          </p:cNvGraphicFramePr>
          <p:nvPr>
            <p:extLst>
              <p:ext uri="{D42A27DB-BD31-4B8C-83A1-F6EECF244321}">
                <p14:modId xmlns:p14="http://schemas.microsoft.com/office/powerpoint/2010/main" val="341129833"/>
              </p:ext>
            </p:extLst>
          </p:nvPr>
        </p:nvGraphicFramePr>
        <p:xfrm>
          <a:off x="6959021" y="791128"/>
          <a:ext cx="4969625" cy="830580"/>
        </p:xfrm>
        <a:graphic>
          <a:graphicData uri="http://schemas.openxmlformats.org/drawingml/2006/table">
            <a:tbl>
              <a:tblPr>
                <a:tableStyleId>{5C22544A-7EE6-4342-B048-85BDC9FD1C3A}</a:tableStyleId>
              </a:tblPr>
              <a:tblGrid>
                <a:gridCol w="4969625">
                  <a:extLst>
                    <a:ext uri="{9D8B030D-6E8A-4147-A177-3AD203B41FA5}">
                      <a16:colId xmlns:a16="http://schemas.microsoft.com/office/drawing/2014/main" val="2511332902"/>
                    </a:ext>
                  </a:extLst>
                </a:gridCol>
              </a:tblGrid>
              <a:tr h="0">
                <a:tc>
                  <a:txBody>
                    <a:bodyPr/>
                    <a:lstStyle/>
                    <a:p>
                      <a:pPr algn="l" fontAlgn="ctr"/>
                      <a:r>
                        <a:rPr lang="it-IT" sz="1800" b="1" u="none" strike="noStrike" dirty="0">
                          <a:effectLst/>
                        </a:rPr>
                        <a:t>Linea 1.1.3. Dimissioni protette - Potenziamento dei servizi sociali domiciliari per garantire la dimissioni anticipata e prevenire il ricovero ospedaliero</a:t>
                      </a:r>
                      <a:endParaRPr lang="it-IT" sz="1800" b="1"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028763561"/>
                  </a:ext>
                </a:extLst>
              </a:tr>
            </a:tbl>
          </a:graphicData>
        </a:graphic>
      </p:graphicFrame>
      <p:graphicFrame>
        <p:nvGraphicFramePr>
          <p:cNvPr id="11" name="Tabella 10">
            <a:extLst>
              <a:ext uri="{FF2B5EF4-FFF2-40B4-BE49-F238E27FC236}">
                <a16:creationId xmlns:a16="http://schemas.microsoft.com/office/drawing/2014/main" id="{71033B37-18FC-F504-F2C1-A15444F9CB7F}"/>
              </a:ext>
            </a:extLst>
          </p:cNvPr>
          <p:cNvGraphicFramePr>
            <a:graphicFrameLocks noGrp="1"/>
          </p:cNvGraphicFramePr>
          <p:nvPr>
            <p:extLst>
              <p:ext uri="{D42A27DB-BD31-4B8C-83A1-F6EECF244321}">
                <p14:modId xmlns:p14="http://schemas.microsoft.com/office/powerpoint/2010/main" val="2873592953"/>
              </p:ext>
            </p:extLst>
          </p:nvPr>
        </p:nvGraphicFramePr>
        <p:xfrm>
          <a:off x="6959022" y="2012284"/>
          <a:ext cx="4969625" cy="1546860"/>
        </p:xfrm>
        <a:graphic>
          <a:graphicData uri="http://schemas.openxmlformats.org/drawingml/2006/table">
            <a:tbl>
              <a:tblPr/>
              <a:tblGrid>
                <a:gridCol w="4969625">
                  <a:extLst>
                    <a:ext uri="{9D8B030D-6E8A-4147-A177-3AD203B41FA5}">
                      <a16:colId xmlns:a16="http://schemas.microsoft.com/office/drawing/2014/main" val="892383231"/>
                    </a:ext>
                  </a:extLst>
                </a:gridCol>
              </a:tblGrid>
              <a:tr h="952500">
                <a:tc>
                  <a:txBody>
                    <a:bodyPr/>
                    <a:lstStyle/>
                    <a:p>
                      <a:pPr algn="just" fontAlgn="t"/>
                      <a:r>
                        <a:rPr lang="it-IT" sz="1400" b="0" i="0" u="none" strike="noStrike" dirty="0">
                          <a:solidFill>
                            <a:srgbClr val="000000"/>
                          </a:solidFill>
                          <a:effectLst/>
                          <a:latin typeface="Calibri" panose="020F0502020204030204" pitchFamily="34" charset="0"/>
                        </a:rPr>
                        <a:t>Il progetto si innesta in quella fase di passaggio tra il ricovero ospedaliero e l'istituzionalizzazione. Obiettivo è infatti evitare o ritardare il più possibile l'istituzionalizzazione dei pazienti dimessi dalle strutture ospedaliere in modalità protetta, attraverso interventi di assistenza domiciliare, frutto della valutazione di un'Unità di valutazione Multidimensionale socio-sanitaria, in collaborazione con le ASST </a:t>
                      </a:r>
                    </a:p>
                  </a:txBody>
                  <a:tcPr marL="7620" marR="7620" marT="762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1986784"/>
                  </a:ext>
                </a:extLst>
              </a:tr>
            </a:tbl>
          </a:graphicData>
        </a:graphic>
      </p:graphicFrame>
    </p:spTree>
    <p:extLst>
      <p:ext uri="{BB962C8B-B14F-4D97-AF65-F5344CB8AC3E}">
        <p14:creationId xmlns:p14="http://schemas.microsoft.com/office/powerpoint/2010/main" val="2505326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120;p1">
            <a:extLst>
              <a:ext uri="{FF2B5EF4-FFF2-40B4-BE49-F238E27FC236}">
                <a16:creationId xmlns:a16="http://schemas.microsoft.com/office/drawing/2014/main" id="{156A4172-18A8-9CBB-BA88-53BA095BDC10}"/>
              </a:ext>
            </a:extLst>
          </p:cNvPr>
          <p:cNvPicPr preferRelativeResize="0"/>
          <p:nvPr/>
        </p:nvPicPr>
        <p:blipFill rotWithShape="1">
          <a:blip r:embed="rId3">
            <a:alphaModFix/>
          </a:blip>
          <a:srcRect/>
          <a:stretch/>
        </p:blipFill>
        <p:spPr>
          <a:xfrm>
            <a:off x="224682" y="6331449"/>
            <a:ext cx="1045222" cy="562244"/>
          </a:xfrm>
          <a:prstGeom prst="rect">
            <a:avLst/>
          </a:prstGeom>
          <a:noFill/>
          <a:ln>
            <a:noFill/>
          </a:ln>
        </p:spPr>
      </p:pic>
      <p:sp>
        <p:nvSpPr>
          <p:cNvPr id="6" name="Google Shape;180;p48">
            <a:extLst>
              <a:ext uri="{FF2B5EF4-FFF2-40B4-BE49-F238E27FC236}">
                <a16:creationId xmlns:a16="http://schemas.microsoft.com/office/drawing/2014/main" id="{1009FCF5-B651-0913-6DCB-D9221C0ADA2D}"/>
              </a:ext>
            </a:extLst>
          </p:cNvPr>
          <p:cNvSpPr txBox="1"/>
          <p:nvPr/>
        </p:nvSpPr>
        <p:spPr>
          <a:xfrm>
            <a:off x="9185448" y="6541734"/>
            <a:ext cx="2743200" cy="365125"/>
          </a:xfrm>
          <a:prstGeom prst="rect">
            <a:avLst/>
          </a:prstGeom>
          <a:noFill/>
          <a:ln>
            <a:noFill/>
          </a:ln>
        </p:spPr>
        <p:txBody>
          <a:bodyPr spcFirstLastPara="1" wrap="square" lIns="91425" tIns="45700" rIns="91425" bIns="45700" anchor="t"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fld id="{00000000-1234-1234-1234-123412341234}" type="slidenum">
              <a:rPr kumimoji="0" lang="it-IT"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rPr>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t>6</a:t>
            </a:fld>
            <a:endParaRPr kumimoji="0"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endParaRPr>
          </a:p>
        </p:txBody>
      </p:sp>
      <p:sp>
        <p:nvSpPr>
          <p:cNvPr id="7" name="Google Shape;114;p4">
            <a:extLst>
              <a:ext uri="{FF2B5EF4-FFF2-40B4-BE49-F238E27FC236}">
                <a16:creationId xmlns:a16="http://schemas.microsoft.com/office/drawing/2014/main" id="{02888D03-6E94-A535-881E-80D3967420FC}"/>
              </a:ext>
            </a:extLst>
          </p:cNvPr>
          <p:cNvSpPr txBox="1">
            <a:spLocks/>
          </p:cNvSpPr>
          <p:nvPr/>
        </p:nvSpPr>
        <p:spPr>
          <a:xfrm>
            <a:off x="224682" y="230056"/>
            <a:ext cx="7855200" cy="433965"/>
          </a:xfrm>
          <a:prstGeom prst="rect">
            <a:avLst/>
          </a:prstGeom>
          <a:solidFill>
            <a:srgbClr val="FC4A87"/>
          </a:solidFill>
        </p:spPr>
        <p:txBody>
          <a:bodyPr vert="horz" wrap="square" lIns="91440" tIns="45720" rIns="91440" bIns="45720" rtlCol="0" anchor="ctr">
            <a:spAutoFit/>
          </a:bodyPr>
          <a:lstStyle>
            <a:lvl1pPr indent="0">
              <a:lnSpc>
                <a:spcPct val="90000"/>
              </a:lnSpc>
              <a:spcBef>
                <a:spcPts val="1000"/>
              </a:spcBef>
              <a:buFont typeface="Arial" panose="020B0604020202020204" pitchFamily="34" charset="0"/>
              <a:buNone/>
              <a:defRPr sz="2400" b="1">
                <a:solidFill>
                  <a:schemeClr val="bg2"/>
                </a:solidFill>
                <a:latin typeface="Titillium Web" panose="00000500000000000000" pitchFamily="2"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indent="-228600"/>
            <a:r>
              <a:rPr lang="it-IT" dirty="0"/>
              <a:t>Presentazione dei progetti</a:t>
            </a:r>
          </a:p>
        </p:txBody>
      </p:sp>
      <p:graphicFrame>
        <p:nvGraphicFramePr>
          <p:cNvPr id="9" name="Diagramma 8">
            <a:extLst>
              <a:ext uri="{FF2B5EF4-FFF2-40B4-BE49-F238E27FC236}">
                <a16:creationId xmlns:a16="http://schemas.microsoft.com/office/drawing/2014/main" id="{E1EC41A1-BBA9-C231-3D4F-266269655FB3}"/>
              </a:ext>
            </a:extLst>
          </p:cNvPr>
          <p:cNvGraphicFramePr/>
          <p:nvPr>
            <p:extLst>
              <p:ext uri="{D42A27DB-BD31-4B8C-83A1-F6EECF244321}">
                <p14:modId xmlns:p14="http://schemas.microsoft.com/office/powerpoint/2010/main" val="4118867207"/>
              </p:ext>
            </p:extLst>
          </p:nvPr>
        </p:nvGraphicFramePr>
        <p:xfrm>
          <a:off x="1552956" y="2024785"/>
          <a:ext cx="7175408" cy="46031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5" name="Tabella 4">
            <a:extLst>
              <a:ext uri="{FF2B5EF4-FFF2-40B4-BE49-F238E27FC236}">
                <a16:creationId xmlns:a16="http://schemas.microsoft.com/office/drawing/2014/main" id="{F6A5AF8A-798E-7AAF-C2B6-96597CF160C9}"/>
              </a:ext>
            </a:extLst>
          </p:cNvPr>
          <p:cNvGraphicFramePr>
            <a:graphicFrameLocks noGrp="1"/>
          </p:cNvGraphicFramePr>
          <p:nvPr>
            <p:extLst>
              <p:ext uri="{D42A27DB-BD31-4B8C-83A1-F6EECF244321}">
                <p14:modId xmlns:p14="http://schemas.microsoft.com/office/powerpoint/2010/main" val="3244995591"/>
              </p:ext>
            </p:extLst>
          </p:nvPr>
        </p:nvGraphicFramePr>
        <p:xfrm>
          <a:off x="335395" y="969263"/>
          <a:ext cx="5521614" cy="556260"/>
        </p:xfrm>
        <a:graphic>
          <a:graphicData uri="http://schemas.openxmlformats.org/drawingml/2006/table">
            <a:tbl>
              <a:tblPr>
                <a:tableStyleId>{5C22544A-7EE6-4342-B048-85BDC9FD1C3A}</a:tableStyleId>
              </a:tblPr>
              <a:tblGrid>
                <a:gridCol w="5521614">
                  <a:extLst>
                    <a:ext uri="{9D8B030D-6E8A-4147-A177-3AD203B41FA5}">
                      <a16:colId xmlns:a16="http://schemas.microsoft.com/office/drawing/2014/main" val="241217369"/>
                    </a:ext>
                  </a:extLst>
                </a:gridCol>
              </a:tblGrid>
              <a:tr h="0">
                <a:tc>
                  <a:txBody>
                    <a:bodyPr/>
                    <a:lstStyle/>
                    <a:p>
                      <a:pPr algn="l" fontAlgn="ctr"/>
                      <a:r>
                        <a:rPr lang="it-IT" sz="1800" b="1" u="none" strike="noStrike" dirty="0" err="1">
                          <a:effectLst/>
                        </a:rPr>
                        <a:t>Inv</a:t>
                      </a:r>
                      <a:r>
                        <a:rPr lang="it-IT" sz="1800" b="1" u="none" strike="noStrike" dirty="0">
                          <a:effectLst/>
                        </a:rPr>
                        <a:t>. 1.1.4. Take care - Rafforzare i servizi sociali e prevenire il burn out degli assistenti sociali (supervisione)</a:t>
                      </a:r>
                      <a:endParaRPr lang="it-IT" sz="1800" b="1"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473319963"/>
                  </a:ext>
                </a:extLst>
              </a:tr>
            </a:tbl>
          </a:graphicData>
        </a:graphic>
      </p:graphicFrame>
      <p:graphicFrame>
        <p:nvGraphicFramePr>
          <p:cNvPr id="8" name="Tabella 7">
            <a:extLst>
              <a:ext uri="{FF2B5EF4-FFF2-40B4-BE49-F238E27FC236}">
                <a16:creationId xmlns:a16="http://schemas.microsoft.com/office/drawing/2014/main" id="{D687AD4D-3EF6-D9A1-3B57-54AAB8B4CC77}"/>
              </a:ext>
            </a:extLst>
          </p:cNvPr>
          <p:cNvGraphicFramePr>
            <a:graphicFrameLocks noGrp="1"/>
          </p:cNvGraphicFramePr>
          <p:nvPr>
            <p:extLst>
              <p:ext uri="{D42A27DB-BD31-4B8C-83A1-F6EECF244321}">
                <p14:modId xmlns:p14="http://schemas.microsoft.com/office/powerpoint/2010/main" val="562552569"/>
              </p:ext>
            </p:extLst>
          </p:nvPr>
        </p:nvGraphicFramePr>
        <p:xfrm>
          <a:off x="6687316" y="1026261"/>
          <a:ext cx="4648200" cy="1120140"/>
        </p:xfrm>
        <a:graphic>
          <a:graphicData uri="http://schemas.openxmlformats.org/drawingml/2006/table">
            <a:tbl>
              <a:tblPr/>
              <a:tblGrid>
                <a:gridCol w="4648200">
                  <a:extLst>
                    <a:ext uri="{9D8B030D-6E8A-4147-A177-3AD203B41FA5}">
                      <a16:colId xmlns:a16="http://schemas.microsoft.com/office/drawing/2014/main" val="3322883626"/>
                    </a:ext>
                  </a:extLst>
                </a:gridCol>
              </a:tblGrid>
              <a:tr h="609600">
                <a:tc>
                  <a:txBody>
                    <a:bodyPr/>
                    <a:lstStyle/>
                    <a:p>
                      <a:pPr algn="l" fontAlgn="t"/>
                      <a:r>
                        <a:rPr lang="it-IT" sz="1400" b="0" i="0" u="none" strike="noStrike" dirty="0">
                          <a:solidFill>
                            <a:srgbClr val="000000"/>
                          </a:solidFill>
                          <a:effectLst/>
                          <a:latin typeface="Calibri" panose="020F0502020204030204" pitchFamily="34" charset="0"/>
                        </a:rPr>
                        <a:t>Progetto di supervisione per il personale costituito da operatori sociali per evitare il fenomeno del burn out. Consta di 3 modalità di intervento: supervisione di gruppo, supervisione individuale e supervisione organizzativa all'equipe multiprofessionale</a:t>
                      </a:r>
                    </a:p>
                  </a:txBody>
                  <a:tcPr marL="7620" marR="7620" marT="762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13765555"/>
                  </a:ext>
                </a:extLst>
              </a:tr>
            </a:tbl>
          </a:graphicData>
        </a:graphic>
      </p:graphicFrame>
    </p:spTree>
    <p:extLst>
      <p:ext uri="{BB962C8B-B14F-4D97-AF65-F5344CB8AC3E}">
        <p14:creationId xmlns:p14="http://schemas.microsoft.com/office/powerpoint/2010/main" val="2437209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120;p1">
            <a:extLst>
              <a:ext uri="{FF2B5EF4-FFF2-40B4-BE49-F238E27FC236}">
                <a16:creationId xmlns:a16="http://schemas.microsoft.com/office/drawing/2014/main" id="{156A4172-18A8-9CBB-BA88-53BA095BDC10}"/>
              </a:ext>
            </a:extLst>
          </p:cNvPr>
          <p:cNvPicPr preferRelativeResize="0"/>
          <p:nvPr/>
        </p:nvPicPr>
        <p:blipFill rotWithShape="1">
          <a:blip r:embed="rId3">
            <a:alphaModFix/>
          </a:blip>
          <a:srcRect/>
          <a:stretch/>
        </p:blipFill>
        <p:spPr>
          <a:xfrm>
            <a:off x="224682" y="6331449"/>
            <a:ext cx="1045222" cy="562244"/>
          </a:xfrm>
          <a:prstGeom prst="rect">
            <a:avLst/>
          </a:prstGeom>
          <a:noFill/>
          <a:ln>
            <a:noFill/>
          </a:ln>
        </p:spPr>
      </p:pic>
      <p:sp>
        <p:nvSpPr>
          <p:cNvPr id="6" name="Google Shape;180;p48">
            <a:extLst>
              <a:ext uri="{FF2B5EF4-FFF2-40B4-BE49-F238E27FC236}">
                <a16:creationId xmlns:a16="http://schemas.microsoft.com/office/drawing/2014/main" id="{1009FCF5-B651-0913-6DCB-D9221C0ADA2D}"/>
              </a:ext>
            </a:extLst>
          </p:cNvPr>
          <p:cNvSpPr txBox="1"/>
          <p:nvPr/>
        </p:nvSpPr>
        <p:spPr>
          <a:xfrm>
            <a:off x="9185448" y="6541734"/>
            <a:ext cx="2743200" cy="365125"/>
          </a:xfrm>
          <a:prstGeom prst="rect">
            <a:avLst/>
          </a:prstGeom>
          <a:noFill/>
          <a:ln>
            <a:noFill/>
          </a:ln>
        </p:spPr>
        <p:txBody>
          <a:bodyPr spcFirstLastPara="1" wrap="square" lIns="91425" tIns="45700" rIns="91425" bIns="45700" anchor="t"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fld id="{00000000-1234-1234-1234-123412341234}" type="slidenum">
              <a:rPr kumimoji="0" lang="it-IT"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rPr>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t>7</a:t>
            </a:fld>
            <a:endParaRPr kumimoji="0"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endParaRPr>
          </a:p>
        </p:txBody>
      </p:sp>
      <p:sp>
        <p:nvSpPr>
          <p:cNvPr id="7" name="Google Shape;114;p4">
            <a:extLst>
              <a:ext uri="{FF2B5EF4-FFF2-40B4-BE49-F238E27FC236}">
                <a16:creationId xmlns:a16="http://schemas.microsoft.com/office/drawing/2014/main" id="{02888D03-6E94-A535-881E-80D3967420FC}"/>
              </a:ext>
            </a:extLst>
          </p:cNvPr>
          <p:cNvSpPr txBox="1">
            <a:spLocks/>
          </p:cNvSpPr>
          <p:nvPr/>
        </p:nvSpPr>
        <p:spPr>
          <a:xfrm>
            <a:off x="224682" y="230056"/>
            <a:ext cx="7855200" cy="433965"/>
          </a:xfrm>
          <a:prstGeom prst="rect">
            <a:avLst/>
          </a:prstGeom>
          <a:solidFill>
            <a:srgbClr val="FC4A87"/>
          </a:solidFill>
        </p:spPr>
        <p:txBody>
          <a:bodyPr vert="horz" wrap="square" lIns="91440" tIns="45720" rIns="91440" bIns="45720" rtlCol="0" anchor="ctr">
            <a:spAutoFit/>
          </a:bodyPr>
          <a:lstStyle>
            <a:lvl1pPr indent="0">
              <a:lnSpc>
                <a:spcPct val="90000"/>
              </a:lnSpc>
              <a:spcBef>
                <a:spcPts val="1000"/>
              </a:spcBef>
              <a:buFont typeface="Arial" panose="020B0604020202020204" pitchFamily="34" charset="0"/>
              <a:buNone/>
              <a:defRPr sz="2400" b="1">
                <a:solidFill>
                  <a:schemeClr val="bg2"/>
                </a:solidFill>
                <a:latin typeface="Titillium Web" panose="00000500000000000000" pitchFamily="2"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indent="-228600"/>
            <a:r>
              <a:rPr lang="it-IT" dirty="0"/>
              <a:t>Presentazione dei progetti</a:t>
            </a:r>
          </a:p>
        </p:txBody>
      </p:sp>
      <p:graphicFrame>
        <p:nvGraphicFramePr>
          <p:cNvPr id="9" name="Diagramma 8">
            <a:extLst>
              <a:ext uri="{FF2B5EF4-FFF2-40B4-BE49-F238E27FC236}">
                <a16:creationId xmlns:a16="http://schemas.microsoft.com/office/drawing/2014/main" id="{E1EC41A1-BBA9-C231-3D4F-266269655FB3}"/>
              </a:ext>
            </a:extLst>
          </p:cNvPr>
          <p:cNvGraphicFramePr/>
          <p:nvPr>
            <p:extLst>
              <p:ext uri="{D42A27DB-BD31-4B8C-83A1-F6EECF244321}">
                <p14:modId xmlns:p14="http://schemas.microsoft.com/office/powerpoint/2010/main" val="397873538"/>
              </p:ext>
            </p:extLst>
          </p:nvPr>
        </p:nvGraphicFramePr>
        <p:xfrm>
          <a:off x="1552956" y="2024785"/>
          <a:ext cx="7175408" cy="46031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5" name="Tabella 4">
            <a:extLst>
              <a:ext uri="{FF2B5EF4-FFF2-40B4-BE49-F238E27FC236}">
                <a16:creationId xmlns:a16="http://schemas.microsoft.com/office/drawing/2014/main" id="{D3740B15-77B7-24DC-6BE7-F2C21AE5969E}"/>
              </a:ext>
            </a:extLst>
          </p:cNvPr>
          <p:cNvGraphicFramePr>
            <a:graphicFrameLocks noGrp="1"/>
          </p:cNvGraphicFramePr>
          <p:nvPr>
            <p:extLst>
              <p:ext uri="{D42A27DB-BD31-4B8C-83A1-F6EECF244321}">
                <p14:modId xmlns:p14="http://schemas.microsoft.com/office/powerpoint/2010/main" val="1388633698"/>
              </p:ext>
            </p:extLst>
          </p:nvPr>
        </p:nvGraphicFramePr>
        <p:xfrm>
          <a:off x="429793" y="993342"/>
          <a:ext cx="5752798" cy="281940"/>
        </p:xfrm>
        <a:graphic>
          <a:graphicData uri="http://schemas.openxmlformats.org/drawingml/2006/table">
            <a:tbl>
              <a:tblPr>
                <a:tableStyleId>{5C22544A-7EE6-4342-B048-85BDC9FD1C3A}</a:tableStyleId>
              </a:tblPr>
              <a:tblGrid>
                <a:gridCol w="5752798">
                  <a:extLst>
                    <a:ext uri="{9D8B030D-6E8A-4147-A177-3AD203B41FA5}">
                      <a16:colId xmlns:a16="http://schemas.microsoft.com/office/drawing/2014/main" val="3885655428"/>
                    </a:ext>
                  </a:extLst>
                </a:gridCol>
              </a:tblGrid>
              <a:tr h="0">
                <a:tc>
                  <a:txBody>
                    <a:bodyPr/>
                    <a:lstStyle/>
                    <a:p>
                      <a:pPr algn="l" fontAlgn="ctr"/>
                      <a:r>
                        <a:rPr lang="it-IT" sz="1800" b="1" u="none" strike="noStrike" dirty="0">
                          <a:effectLst/>
                        </a:rPr>
                        <a:t>Linea 1.2. Percorsi di autonomia per persone con disabilità</a:t>
                      </a:r>
                      <a:endParaRPr lang="it-IT" sz="1800" b="1"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816516571"/>
                  </a:ext>
                </a:extLst>
              </a:tr>
            </a:tbl>
          </a:graphicData>
        </a:graphic>
      </p:graphicFrame>
      <p:graphicFrame>
        <p:nvGraphicFramePr>
          <p:cNvPr id="8" name="Tabella 7">
            <a:extLst>
              <a:ext uri="{FF2B5EF4-FFF2-40B4-BE49-F238E27FC236}">
                <a16:creationId xmlns:a16="http://schemas.microsoft.com/office/drawing/2014/main" id="{EB868DD1-7F91-BFA0-CC04-34C96C52BD03}"/>
              </a:ext>
            </a:extLst>
          </p:cNvPr>
          <p:cNvGraphicFramePr>
            <a:graphicFrameLocks noGrp="1"/>
          </p:cNvGraphicFramePr>
          <p:nvPr>
            <p:extLst>
              <p:ext uri="{D42A27DB-BD31-4B8C-83A1-F6EECF244321}">
                <p14:modId xmlns:p14="http://schemas.microsoft.com/office/powerpoint/2010/main" val="2242093028"/>
              </p:ext>
            </p:extLst>
          </p:nvPr>
        </p:nvGraphicFramePr>
        <p:xfrm>
          <a:off x="6525490" y="993342"/>
          <a:ext cx="4648200" cy="906780"/>
        </p:xfrm>
        <a:graphic>
          <a:graphicData uri="http://schemas.openxmlformats.org/drawingml/2006/table">
            <a:tbl>
              <a:tblPr/>
              <a:tblGrid>
                <a:gridCol w="4648200">
                  <a:extLst>
                    <a:ext uri="{9D8B030D-6E8A-4147-A177-3AD203B41FA5}">
                      <a16:colId xmlns:a16="http://schemas.microsoft.com/office/drawing/2014/main" val="2301910170"/>
                    </a:ext>
                  </a:extLst>
                </a:gridCol>
              </a:tblGrid>
              <a:tr h="571500">
                <a:tc>
                  <a:txBody>
                    <a:bodyPr/>
                    <a:lstStyle/>
                    <a:p>
                      <a:pPr algn="l" fontAlgn="t"/>
                      <a:r>
                        <a:rPr lang="it-IT" sz="1400" b="0" i="0" u="none" strike="noStrike" dirty="0">
                          <a:solidFill>
                            <a:srgbClr val="000000"/>
                          </a:solidFill>
                          <a:effectLst/>
                          <a:latin typeface="Calibri" panose="020F0502020204030204" pitchFamily="34" charset="0"/>
                        </a:rPr>
                        <a:t>Realizzazione di progetti personalizzati per lo sviluppo di abilità e competenze individuali, attraverso esperienze di vita quali il cohousing, lo sviluppo di competenze formative digitali e l'attivazione di tirocini lavorativi</a:t>
                      </a:r>
                    </a:p>
                  </a:txBody>
                  <a:tcPr marL="7620" marR="7620" marT="76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51936962"/>
                  </a:ext>
                </a:extLst>
              </a:tr>
            </a:tbl>
          </a:graphicData>
        </a:graphic>
      </p:graphicFrame>
    </p:spTree>
    <p:extLst>
      <p:ext uri="{BB962C8B-B14F-4D97-AF65-F5344CB8AC3E}">
        <p14:creationId xmlns:p14="http://schemas.microsoft.com/office/powerpoint/2010/main" val="1670449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120;p1">
            <a:extLst>
              <a:ext uri="{FF2B5EF4-FFF2-40B4-BE49-F238E27FC236}">
                <a16:creationId xmlns:a16="http://schemas.microsoft.com/office/drawing/2014/main" id="{156A4172-18A8-9CBB-BA88-53BA095BDC10}"/>
              </a:ext>
            </a:extLst>
          </p:cNvPr>
          <p:cNvPicPr preferRelativeResize="0"/>
          <p:nvPr/>
        </p:nvPicPr>
        <p:blipFill rotWithShape="1">
          <a:blip r:embed="rId3">
            <a:alphaModFix/>
          </a:blip>
          <a:srcRect/>
          <a:stretch/>
        </p:blipFill>
        <p:spPr>
          <a:xfrm>
            <a:off x="224682" y="6331449"/>
            <a:ext cx="1045222" cy="562244"/>
          </a:xfrm>
          <a:prstGeom prst="rect">
            <a:avLst/>
          </a:prstGeom>
          <a:noFill/>
          <a:ln>
            <a:noFill/>
          </a:ln>
        </p:spPr>
      </p:pic>
      <p:sp>
        <p:nvSpPr>
          <p:cNvPr id="6" name="Google Shape;180;p48">
            <a:extLst>
              <a:ext uri="{FF2B5EF4-FFF2-40B4-BE49-F238E27FC236}">
                <a16:creationId xmlns:a16="http://schemas.microsoft.com/office/drawing/2014/main" id="{1009FCF5-B651-0913-6DCB-D9221C0ADA2D}"/>
              </a:ext>
            </a:extLst>
          </p:cNvPr>
          <p:cNvSpPr txBox="1"/>
          <p:nvPr/>
        </p:nvSpPr>
        <p:spPr>
          <a:xfrm>
            <a:off x="9185448" y="6541734"/>
            <a:ext cx="2743200" cy="365125"/>
          </a:xfrm>
          <a:prstGeom prst="rect">
            <a:avLst/>
          </a:prstGeom>
          <a:noFill/>
          <a:ln>
            <a:noFill/>
          </a:ln>
        </p:spPr>
        <p:txBody>
          <a:bodyPr spcFirstLastPara="1" wrap="square" lIns="91425" tIns="45700" rIns="91425" bIns="45700" anchor="t"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fld id="{00000000-1234-1234-1234-123412341234}" type="slidenum">
              <a:rPr kumimoji="0" lang="it-IT"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rPr>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t>8</a:t>
            </a:fld>
            <a:endParaRPr kumimoji="0"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endParaRPr>
          </a:p>
        </p:txBody>
      </p:sp>
      <p:sp>
        <p:nvSpPr>
          <p:cNvPr id="7" name="Google Shape;114;p4">
            <a:extLst>
              <a:ext uri="{FF2B5EF4-FFF2-40B4-BE49-F238E27FC236}">
                <a16:creationId xmlns:a16="http://schemas.microsoft.com/office/drawing/2014/main" id="{02888D03-6E94-A535-881E-80D3967420FC}"/>
              </a:ext>
            </a:extLst>
          </p:cNvPr>
          <p:cNvSpPr txBox="1">
            <a:spLocks/>
          </p:cNvSpPr>
          <p:nvPr/>
        </p:nvSpPr>
        <p:spPr>
          <a:xfrm>
            <a:off x="224682" y="230056"/>
            <a:ext cx="7855200" cy="433965"/>
          </a:xfrm>
          <a:prstGeom prst="rect">
            <a:avLst/>
          </a:prstGeom>
          <a:solidFill>
            <a:srgbClr val="FC4A87"/>
          </a:solidFill>
        </p:spPr>
        <p:txBody>
          <a:bodyPr vert="horz" wrap="square" lIns="91440" tIns="45720" rIns="91440" bIns="45720" rtlCol="0" anchor="ctr">
            <a:spAutoFit/>
          </a:bodyPr>
          <a:lstStyle>
            <a:lvl1pPr indent="0">
              <a:lnSpc>
                <a:spcPct val="90000"/>
              </a:lnSpc>
              <a:spcBef>
                <a:spcPts val="1000"/>
              </a:spcBef>
              <a:buFont typeface="Arial" panose="020B0604020202020204" pitchFamily="34" charset="0"/>
              <a:buNone/>
              <a:defRPr sz="2400" b="1">
                <a:solidFill>
                  <a:schemeClr val="bg2"/>
                </a:solidFill>
                <a:latin typeface="Titillium Web" panose="00000500000000000000" pitchFamily="2"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indent="-228600"/>
            <a:r>
              <a:rPr lang="it-IT" dirty="0"/>
              <a:t>Presentazione dei progetti</a:t>
            </a:r>
          </a:p>
        </p:txBody>
      </p:sp>
      <p:graphicFrame>
        <p:nvGraphicFramePr>
          <p:cNvPr id="9" name="Diagramma 8">
            <a:extLst>
              <a:ext uri="{FF2B5EF4-FFF2-40B4-BE49-F238E27FC236}">
                <a16:creationId xmlns:a16="http://schemas.microsoft.com/office/drawing/2014/main" id="{E1EC41A1-BBA9-C231-3D4F-266269655FB3}"/>
              </a:ext>
            </a:extLst>
          </p:cNvPr>
          <p:cNvGraphicFramePr/>
          <p:nvPr>
            <p:extLst>
              <p:ext uri="{D42A27DB-BD31-4B8C-83A1-F6EECF244321}">
                <p14:modId xmlns:p14="http://schemas.microsoft.com/office/powerpoint/2010/main" val="2486490787"/>
              </p:ext>
            </p:extLst>
          </p:nvPr>
        </p:nvGraphicFramePr>
        <p:xfrm>
          <a:off x="1552956" y="2024785"/>
          <a:ext cx="7175408" cy="46031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CasellaDiTesto 7">
            <a:extLst>
              <a:ext uri="{FF2B5EF4-FFF2-40B4-BE49-F238E27FC236}">
                <a16:creationId xmlns:a16="http://schemas.microsoft.com/office/drawing/2014/main" id="{ABE65FE3-B8A3-3F2A-64A9-747592BA320C}"/>
              </a:ext>
            </a:extLst>
          </p:cNvPr>
          <p:cNvSpPr txBox="1"/>
          <p:nvPr/>
        </p:nvSpPr>
        <p:spPr>
          <a:xfrm>
            <a:off x="370155" y="982301"/>
            <a:ext cx="6094268" cy="369332"/>
          </a:xfrm>
          <a:prstGeom prst="rect">
            <a:avLst/>
          </a:prstGeom>
          <a:noFill/>
        </p:spPr>
        <p:txBody>
          <a:bodyPr wrap="square">
            <a:spAutoFit/>
          </a:bodyPr>
          <a:lstStyle/>
          <a:p>
            <a:r>
              <a:rPr lang="it-IT" b="1" dirty="0">
                <a:solidFill>
                  <a:srgbClr val="000000"/>
                </a:solidFill>
                <a:latin typeface="Calibri" panose="020F0502020204030204" pitchFamily="34" charset="0"/>
              </a:rPr>
              <a:t>Linea</a:t>
            </a:r>
            <a:r>
              <a:rPr lang="it-IT" sz="1800" b="1" i="0" u="none" strike="noStrike" dirty="0">
                <a:solidFill>
                  <a:srgbClr val="000000"/>
                </a:solidFill>
                <a:effectLst/>
                <a:latin typeface="Calibri" panose="020F0502020204030204" pitchFamily="34" charset="0"/>
              </a:rPr>
              <a:t> 1.3.1 Housing temporaneo</a:t>
            </a:r>
            <a:endParaRPr lang="it-IT" dirty="0"/>
          </a:p>
        </p:txBody>
      </p:sp>
      <p:graphicFrame>
        <p:nvGraphicFramePr>
          <p:cNvPr id="2" name="Tabella 1">
            <a:extLst>
              <a:ext uri="{FF2B5EF4-FFF2-40B4-BE49-F238E27FC236}">
                <a16:creationId xmlns:a16="http://schemas.microsoft.com/office/drawing/2014/main" id="{9F476D9F-3AA6-07BB-F536-5EE365A87E56}"/>
              </a:ext>
            </a:extLst>
          </p:cNvPr>
          <p:cNvGraphicFramePr>
            <a:graphicFrameLocks noGrp="1"/>
          </p:cNvGraphicFramePr>
          <p:nvPr>
            <p:extLst>
              <p:ext uri="{D42A27DB-BD31-4B8C-83A1-F6EECF244321}">
                <p14:modId xmlns:p14="http://schemas.microsoft.com/office/powerpoint/2010/main" val="1035383395"/>
              </p:ext>
            </p:extLst>
          </p:nvPr>
        </p:nvGraphicFramePr>
        <p:xfrm>
          <a:off x="5663044" y="982301"/>
          <a:ext cx="5860473" cy="1760220"/>
        </p:xfrm>
        <a:graphic>
          <a:graphicData uri="http://schemas.openxmlformats.org/drawingml/2006/table">
            <a:tbl>
              <a:tblPr/>
              <a:tblGrid>
                <a:gridCol w="5860473">
                  <a:extLst>
                    <a:ext uri="{9D8B030D-6E8A-4147-A177-3AD203B41FA5}">
                      <a16:colId xmlns:a16="http://schemas.microsoft.com/office/drawing/2014/main" val="259244077"/>
                    </a:ext>
                  </a:extLst>
                </a:gridCol>
              </a:tblGrid>
              <a:tr h="1314450">
                <a:tc>
                  <a:txBody>
                    <a:bodyPr/>
                    <a:lstStyle/>
                    <a:p>
                      <a:pPr algn="l" fontAlgn="t"/>
                      <a:r>
                        <a:rPr lang="it-IT" sz="1400" b="0" i="0" u="none" strike="noStrike" dirty="0">
                          <a:solidFill>
                            <a:srgbClr val="000000"/>
                          </a:solidFill>
                          <a:effectLst/>
                          <a:latin typeface="Calibri" panose="020F0502020204030204" pitchFamily="34" charset="0"/>
                        </a:rPr>
                        <a:t>Il progetto prevede la ristrutturazione di un immobile di proprietà pubblica destinata all'accoglienza di nuclei familiari in emergenza abitativa, persone senza fissa dimora in attesa di un'assegnazione abitativa appropriata. I beneficiari del progetto vengono presi in carico attraverso un progetto individualizzato che prevede una presa in carico dei bisogni di autonomia ed inclusione dei soggetti attraverso la fruizione di diversi servizi. In attesa della ristrutturazione degli immobili destinati a tali progetti, il servizio è stato attivato c/o diversi appartamenti </a:t>
                      </a:r>
                    </a:p>
                  </a:txBody>
                  <a:tcPr marL="7620" marR="7620" marT="7620">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7048711"/>
                  </a:ext>
                </a:extLst>
              </a:tr>
            </a:tbl>
          </a:graphicData>
        </a:graphic>
      </p:graphicFrame>
    </p:spTree>
    <p:extLst>
      <p:ext uri="{BB962C8B-B14F-4D97-AF65-F5344CB8AC3E}">
        <p14:creationId xmlns:p14="http://schemas.microsoft.com/office/powerpoint/2010/main" val="1676464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120;p1">
            <a:extLst>
              <a:ext uri="{FF2B5EF4-FFF2-40B4-BE49-F238E27FC236}">
                <a16:creationId xmlns:a16="http://schemas.microsoft.com/office/drawing/2014/main" id="{156A4172-18A8-9CBB-BA88-53BA095BDC10}"/>
              </a:ext>
            </a:extLst>
          </p:cNvPr>
          <p:cNvPicPr preferRelativeResize="0"/>
          <p:nvPr/>
        </p:nvPicPr>
        <p:blipFill rotWithShape="1">
          <a:blip r:embed="rId3">
            <a:alphaModFix/>
          </a:blip>
          <a:srcRect/>
          <a:stretch/>
        </p:blipFill>
        <p:spPr>
          <a:xfrm>
            <a:off x="224682" y="6331449"/>
            <a:ext cx="1045222" cy="562244"/>
          </a:xfrm>
          <a:prstGeom prst="rect">
            <a:avLst/>
          </a:prstGeom>
          <a:noFill/>
          <a:ln>
            <a:noFill/>
          </a:ln>
        </p:spPr>
      </p:pic>
      <p:sp>
        <p:nvSpPr>
          <p:cNvPr id="6" name="Google Shape;180;p48">
            <a:extLst>
              <a:ext uri="{FF2B5EF4-FFF2-40B4-BE49-F238E27FC236}">
                <a16:creationId xmlns:a16="http://schemas.microsoft.com/office/drawing/2014/main" id="{1009FCF5-B651-0913-6DCB-D9221C0ADA2D}"/>
              </a:ext>
            </a:extLst>
          </p:cNvPr>
          <p:cNvSpPr txBox="1"/>
          <p:nvPr/>
        </p:nvSpPr>
        <p:spPr>
          <a:xfrm>
            <a:off x="9185448" y="6541734"/>
            <a:ext cx="2743200" cy="365125"/>
          </a:xfrm>
          <a:prstGeom prst="rect">
            <a:avLst/>
          </a:prstGeom>
          <a:noFill/>
          <a:ln>
            <a:noFill/>
          </a:ln>
        </p:spPr>
        <p:txBody>
          <a:bodyPr spcFirstLastPara="1" wrap="square" lIns="91425" tIns="45700" rIns="91425" bIns="45700" anchor="t"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fld id="{00000000-1234-1234-1234-123412341234}" type="slidenum">
              <a:rPr kumimoji="0" lang="it-IT"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rPr>
              <a:pPr marL="0" marR="0" lvl="0" indent="0" algn="r" defTabSz="914400" rtl="0" eaLnBrk="1" fontAlgn="auto" latinLnBrk="0" hangingPunct="1">
                <a:lnSpc>
                  <a:spcPct val="100000"/>
                </a:lnSpc>
                <a:spcBef>
                  <a:spcPts val="0"/>
                </a:spcBef>
                <a:spcAft>
                  <a:spcPts val="0"/>
                </a:spcAft>
                <a:buClr>
                  <a:srgbClr val="000000"/>
                </a:buClr>
                <a:buSzPts val="1100"/>
                <a:buFont typeface="Arial"/>
                <a:buNone/>
                <a:tabLst/>
                <a:defRPr/>
              </a:pPr>
              <a:t>9</a:t>
            </a:fld>
            <a:endParaRPr kumimoji="0" sz="1100" b="0" i="0" u="none" strike="noStrike" kern="1200" cap="none" spc="0" normalizeH="0" baseline="0" noProof="0">
              <a:ln>
                <a:noFill/>
              </a:ln>
              <a:solidFill>
                <a:srgbClr val="7F7F7F"/>
              </a:solidFill>
              <a:effectLst/>
              <a:uLnTx/>
              <a:uFillTx/>
              <a:latin typeface="Titillium Web" panose="00000500000000000000" pitchFamily="2" charset="0"/>
              <a:ea typeface="Titillium Web"/>
              <a:cs typeface="Titillium Web"/>
              <a:sym typeface="Titillium Web"/>
            </a:endParaRPr>
          </a:p>
        </p:txBody>
      </p:sp>
      <p:sp>
        <p:nvSpPr>
          <p:cNvPr id="7" name="Google Shape;114;p4">
            <a:extLst>
              <a:ext uri="{FF2B5EF4-FFF2-40B4-BE49-F238E27FC236}">
                <a16:creationId xmlns:a16="http://schemas.microsoft.com/office/drawing/2014/main" id="{02888D03-6E94-A535-881E-80D3967420FC}"/>
              </a:ext>
            </a:extLst>
          </p:cNvPr>
          <p:cNvSpPr txBox="1">
            <a:spLocks/>
          </p:cNvSpPr>
          <p:nvPr/>
        </p:nvSpPr>
        <p:spPr>
          <a:xfrm>
            <a:off x="224682" y="230056"/>
            <a:ext cx="7855200" cy="433965"/>
          </a:xfrm>
          <a:prstGeom prst="rect">
            <a:avLst/>
          </a:prstGeom>
          <a:solidFill>
            <a:srgbClr val="FC4A87"/>
          </a:solidFill>
        </p:spPr>
        <p:txBody>
          <a:bodyPr vert="horz" wrap="square" lIns="91440" tIns="45720" rIns="91440" bIns="45720" rtlCol="0" anchor="ctr">
            <a:spAutoFit/>
          </a:bodyPr>
          <a:lstStyle>
            <a:lvl1pPr indent="0">
              <a:lnSpc>
                <a:spcPct val="90000"/>
              </a:lnSpc>
              <a:spcBef>
                <a:spcPts val="1000"/>
              </a:spcBef>
              <a:buFont typeface="Arial" panose="020B0604020202020204" pitchFamily="34" charset="0"/>
              <a:buNone/>
              <a:defRPr sz="2400" b="1">
                <a:solidFill>
                  <a:schemeClr val="bg2"/>
                </a:solidFill>
                <a:latin typeface="Titillium Web" panose="00000500000000000000" pitchFamily="2"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indent="-228600"/>
            <a:r>
              <a:rPr lang="it-IT" dirty="0"/>
              <a:t>Presentazione dei progetti</a:t>
            </a:r>
          </a:p>
        </p:txBody>
      </p:sp>
      <p:graphicFrame>
        <p:nvGraphicFramePr>
          <p:cNvPr id="9" name="Diagramma 8">
            <a:extLst>
              <a:ext uri="{FF2B5EF4-FFF2-40B4-BE49-F238E27FC236}">
                <a16:creationId xmlns:a16="http://schemas.microsoft.com/office/drawing/2014/main" id="{E1EC41A1-BBA9-C231-3D4F-266269655FB3}"/>
              </a:ext>
            </a:extLst>
          </p:cNvPr>
          <p:cNvGraphicFramePr/>
          <p:nvPr>
            <p:extLst>
              <p:ext uri="{D42A27DB-BD31-4B8C-83A1-F6EECF244321}">
                <p14:modId xmlns:p14="http://schemas.microsoft.com/office/powerpoint/2010/main" val="3439135288"/>
              </p:ext>
            </p:extLst>
          </p:nvPr>
        </p:nvGraphicFramePr>
        <p:xfrm>
          <a:off x="1552956" y="2024785"/>
          <a:ext cx="7175408" cy="46031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CasellaDiTesto 7">
            <a:extLst>
              <a:ext uri="{FF2B5EF4-FFF2-40B4-BE49-F238E27FC236}">
                <a16:creationId xmlns:a16="http://schemas.microsoft.com/office/drawing/2014/main" id="{ABE65FE3-B8A3-3F2A-64A9-747592BA320C}"/>
              </a:ext>
            </a:extLst>
          </p:cNvPr>
          <p:cNvSpPr txBox="1"/>
          <p:nvPr/>
        </p:nvSpPr>
        <p:spPr>
          <a:xfrm>
            <a:off x="594879" y="1159737"/>
            <a:ext cx="6094268" cy="369332"/>
          </a:xfrm>
          <a:prstGeom prst="rect">
            <a:avLst/>
          </a:prstGeom>
          <a:noFill/>
        </p:spPr>
        <p:txBody>
          <a:bodyPr wrap="square">
            <a:spAutoFit/>
          </a:bodyPr>
          <a:lstStyle/>
          <a:p>
            <a:r>
              <a:rPr lang="it-IT" b="1" dirty="0">
                <a:solidFill>
                  <a:srgbClr val="000000"/>
                </a:solidFill>
                <a:latin typeface="Calibri" panose="020F0502020204030204" pitchFamily="34" charset="0"/>
              </a:rPr>
              <a:t>Linea</a:t>
            </a:r>
            <a:r>
              <a:rPr lang="it-IT" sz="1800" b="1" i="0" u="none" strike="noStrike" dirty="0">
                <a:solidFill>
                  <a:srgbClr val="000000"/>
                </a:solidFill>
                <a:effectLst/>
                <a:latin typeface="Calibri" panose="020F0502020204030204" pitchFamily="34" charset="0"/>
              </a:rPr>
              <a:t> 1.3.2 Stazioni di Posta</a:t>
            </a:r>
            <a:r>
              <a:rPr lang="it-IT" dirty="0"/>
              <a:t> </a:t>
            </a:r>
          </a:p>
        </p:txBody>
      </p:sp>
      <p:graphicFrame>
        <p:nvGraphicFramePr>
          <p:cNvPr id="10" name="Tabella 9">
            <a:extLst>
              <a:ext uri="{FF2B5EF4-FFF2-40B4-BE49-F238E27FC236}">
                <a16:creationId xmlns:a16="http://schemas.microsoft.com/office/drawing/2014/main" id="{5EF20371-E157-9EFD-F256-496D21B0CFFE}"/>
              </a:ext>
            </a:extLst>
          </p:cNvPr>
          <p:cNvGraphicFramePr>
            <a:graphicFrameLocks noGrp="1"/>
          </p:cNvGraphicFramePr>
          <p:nvPr>
            <p:extLst>
              <p:ext uri="{D42A27DB-BD31-4B8C-83A1-F6EECF244321}">
                <p14:modId xmlns:p14="http://schemas.microsoft.com/office/powerpoint/2010/main" val="2560296695"/>
              </p:ext>
            </p:extLst>
          </p:nvPr>
        </p:nvGraphicFramePr>
        <p:xfrm>
          <a:off x="5413664" y="999479"/>
          <a:ext cx="5559136" cy="1760220"/>
        </p:xfrm>
        <a:graphic>
          <a:graphicData uri="http://schemas.openxmlformats.org/drawingml/2006/table">
            <a:tbl>
              <a:tblPr/>
              <a:tblGrid>
                <a:gridCol w="5559136">
                  <a:extLst>
                    <a:ext uri="{9D8B030D-6E8A-4147-A177-3AD203B41FA5}">
                      <a16:colId xmlns:a16="http://schemas.microsoft.com/office/drawing/2014/main" val="4052404207"/>
                    </a:ext>
                  </a:extLst>
                </a:gridCol>
              </a:tblGrid>
              <a:tr h="0">
                <a:tc>
                  <a:txBody>
                    <a:bodyPr/>
                    <a:lstStyle/>
                    <a:p>
                      <a:pPr algn="l" fontAlgn="t"/>
                      <a:r>
                        <a:rPr lang="it-IT" sz="1400" b="0" i="0" u="none" strike="noStrike" dirty="0">
                          <a:solidFill>
                            <a:srgbClr val="000000"/>
                          </a:solidFill>
                          <a:effectLst/>
                          <a:latin typeface="Calibri" panose="020F0502020204030204" pitchFamily="34" charset="0"/>
                        </a:rPr>
                        <a:t>Il progetto prevede la realizzazione di una Stazione di Posta, ossia un centro di servizi a contrasto della povertà estrema per persone con grave marginalità sociale, senza dimora, nuclei o singoli a rischio di povertà. Il servizio ha l'obiettivo di diventare uno spazio polifunzionale per rispondere ad esigenze e bisogni di un territorio periferico. In attesa della </a:t>
                      </a:r>
                      <a:r>
                        <a:rPr lang="it-IT" sz="1400" b="0" i="0" u="none" strike="noStrike" dirty="0" err="1">
                          <a:solidFill>
                            <a:srgbClr val="000000"/>
                          </a:solidFill>
                          <a:effectLst/>
                          <a:latin typeface="Calibri" panose="020F0502020204030204" pitchFamily="34" charset="0"/>
                        </a:rPr>
                        <a:t>ritrutturazione</a:t>
                      </a:r>
                      <a:r>
                        <a:rPr lang="it-IT" sz="1400" b="0" i="0" u="none" strike="noStrike" dirty="0">
                          <a:solidFill>
                            <a:srgbClr val="000000"/>
                          </a:solidFill>
                          <a:effectLst/>
                          <a:latin typeface="Calibri" panose="020F0502020204030204" pitchFamily="34" charset="0"/>
                        </a:rPr>
                        <a:t> degli immobili, il servizio è stato attivato c/o la casa dell'accoglienza Enzo Jannacci ed è in valutazione l’attivazione presso altri luoghi della città</a:t>
                      </a:r>
                    </a:p>
                  </a:txBody>
                  <a:tcPr marL="7620" marR="7620" marT="76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82675783"/>
                  </a:ext>
                </a:extLst>
              </a:tr>
            </a:tbl>
          </a:graphicData>
        </a:graphic>
      </p:graphicFrame>
    </p:spTree>
    <p:extLst>
      <p:ext uri="{BB962C8B-B14F-4D97-AF65-F5344CB8AC3E}">
        <p14:creationId xmlns:p14="http://schemas.microsoft.com/office/powerpoint/2010/main" val="414273405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Wz9_f.d6YGbJCbK0.Pg2_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Wz9_f.d6YGbJCbK0.Pg2_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Wz9_f.d6YGbJCbK0.Pg2_A"/>
</p:tagLst>
</file>

<file path=ppt/theme/theme1.xml><?xml version="1.0" encoding="utf-8"?>
<a:theme xmlns:a="http://schemas.openxmlformats.org/drawingml/2006/main" name="Office Theme">
  <a:themeElements>
    <a:clrScheme name="Intellera new">
      <a:dk1>
        <a:srgbClr val="000000"/>
      </a:dk1>
      <a:lt1>
        <a:srgbClr val="FFFFFF"/>
      </a:lt1>
      <a:dk2>
        <a:srgbClr val="000000"/>
      </a:dk2>
      <a:lt2>
        <a:srgbClr val="FFFFFF"/>
      </a:lt2>
      <a:accent1>
        <a:srgbClr val="004C45"/>
      </a:accent1>
      <a:accent2>
        <a:srgbClr val="56B093"/>
      </a:accent2>
      <a:accent3>
        <a:srgbClr val="DBE341"/>
      </a:accent3>
      <a:accent4>
        <a:srgbClr val="2F99E8"/>
      </a:accent4>
      <a:accent5>
        <a:srgbClr val="0D3B8D"/>
      </a:accent5>
      <a:accent6>
        <a:srgbClr val="C80347"/>
      </a:accent6>
      <a:hlink>
        <a:srgbClr val="004C45"/>
      </a:hlink>
      <a:folHlink>
        <a:srgbClr val="56AF9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Tema di Office">
  <a:themeElements>
    <a:clrScheme name="Intellera new">
      <a:dk1>
        <a:srgbClr val="000000"/>
      </a:dk1>
      <a:lt1>
        <a:srgbClr val="FFFFFF"/>
      </a:lt1>
      <a:dk2>
        <a:srgbClr val="000000"/>
      </a:dk2>
      <a:lt2>
        <a:srgbClr val="FFFFFF"/>
      </a:lt2>
      <a:accent1>
        <a:srgbClr val="004C45"/>
      </a:accent1>
      <a:accent2>
        <a:srgbClr val="56B093"/>
      </a:accent2>
      <a:accent3>
        <a:srgbClr val="DBE341"/>
      </a:accent3>
      <a:accent4>
        <a:srgbClr val="2F99E8"/>
      </a:accent4>
      <a:accent5>
        <a:srgbClr val="0D3B8D"/>
      </a:accent5>
      <a:accent6>
        <a:srgbClr val="C80347"/>
      </a:accent6>
      <a:hlink>
        <a:srgbClr val="004C45"/>
      </a:hlink>
      <a:folHlink>
        <a:srgbClr val="56AF9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AA9384398038A42A4DDF6CC57A7E9BA" ma:contentTypeVersion="12" ma:contentTypeDescription="Create a new document." ma:contentTypeScope="" ma:versionID="e717b40b85e8e050c5e3a9a382106f0d">
  <xsd:schema xmlns:xsd="http://www.w3.org/2001/XMLSchema" xmlns:xs="http://www.w3.org/2001/XMLSchema" xmlns:p="http://schemas.microsoft.com/office/2006/metadata/properties" xmlns:ns2="e65093b2-1806-4a6a-947d-fa2696582b20" xmlns:ns3="4218e797-4724-4083-9c6c-40f014168c81" targetNamespace="http://schemas.microsoft.com/office/2006/metadata/properties" ma:root="true" ma:fieldsID="ab7ad58ec720ab88e569c16b625c23dd" ns2:_="" ns3:_="">
    <xsd:import namespace="e65093b2-1806-4a6a-947d-fa2696582b20"/>
    <xsd:import namespace="4218e797-4724-4083-9c6c-40f014168c8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5093b2-1806-4a6a-947d-fa2696582b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9fa98f0a-f547-4eed-b884-85c87cd8416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218e797-4724-4083-9c6c-40f014168c8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f6ec747e-155c-4a10-940a-2b0dcc360fb5}" ma:internalName="TaxCatchAll" ma:showField="CatchAllData" ma:web="4218e797-4724-4083-9c6c-40f014168c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65093b2-1806-4a6a-947d-fa2696582b20">
      <Terms xmlns="http://schemas.microsoft.com/office/infopath/2007/PartnerControls"/>
    </lcf76f155ced4ddcb4097134ff3c332f>
    <TaxCatchAll xmlns="4218e797-4724-4083-9c6c-40f014168c81" xsi:nil="true"/>
  </documentManagement>
</p:properties>
</file>

<file path=customXml/itemProps1.xml><?xml version="1.0" encoding="utf-8"?>
<ds:datastoreItem xmlns:ds="http://schemas.openxmlformats.org/officeDocument/2006/customXml" ds:itemID="{8C720555-F3C5-4E63-B629-74E46F1654B7}">
  <ds:schemaRefs>
    <ds:schemaRef ds:uri="4218e797-4724-4083-9c6c-40f014168c81"/>
    <ds:schemaRef ds:uri="e65093b2-1806-4a6a-947d-fa2696582b2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0CE41F3-16FB-4653-A013-7DF181E00BDD}">
  <ds:schemaRefs>
    <ds:schemaRef ds:uri="http://schemas.microsoft.com/sharepoint/v3/contenttype/forms"/>
  </ds:schemaRefs>
</ds:datastoreItem>
</file>

<file path=customXml/itemProps3.xml><?xml version="1.0" encoding="utf-8"?>
<ds:datastoreItem xmlns:ds="http://schemas.openxmlformats.org/officeDocument/2006/customXml" ds:itemID="{EC3224BF-D4D9-435C-BC2B-9F848770CB96}">
  <ds:schemaRefs>
    <ds:schemaRef ds:uri="http://schemas.microsoft.com/office/2006/metadata/properties"/>
    <ds:schemaRef ds:uri="4218e797-4724-4083-9c6c-40f014168c81"/>
    <ds:schemaRef ds:uri="http://schemas.microsoft.com/office/infopath/2007/PartnerControls"/>
    <ds:schemaRef ds:uri="http://purl.org/dc/elements/1.1/"/>
    <ds:schemaRef ds:uri="http://www.w3.org/XML/1998/namespace"/>
    <ds:schemaRef ds:uri="http://schemas.microsoft.com/office/2006/documentManagement/types"/>
    <ds:schemaRef ds:uri="http://purl.org/dc/terms/"/>
    <ds:schemaRef ds:uri="http://schemas.openxmlformats.org/package/2006/metadata/core-properties"/>
    <ds:schemaRef ds:uri="e65093b2-1806-4a6a-947d-fa2696582b20"/>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920</TotalTime>
  <Words>1457</Words>
  <Application>Microsoft Office PowerPoint</Application>
  <PresentationFormat>Widescreen</PresentationFormat>
  <Paragraphs>234</Paragraphs>
  <Slides>13</Slides>
  <Notes>12</Notes>
  <HiddenSlides>0</HiddenSlides>
  <MMClips>0</MMClips>
  <ScaleCrop>false</ScaleCrop>
  <HeadingPairs>
    <vt:vector size="6" baseType="variant">
      <vt:variant>
        <vt:lpstr>Caratteri utilizzati</vt:lpstr>
      </vt:variant>
      <vt:variant>
        <vt:i4>7</vt:i4>
      </vt:variant>
      <vt:variant>
        <vt:lpstr>Tema</vt:lpstr>
      </vt:variant>
      <vt:variant>
        <vt:i4>2</vt:i4>
      </vt:variant>
      <vt:variant>
        <vt:lpstr>Titoli diapositive</vt:lpstr>
      </vt:variant>
      <vt:variant>
        <vt:i4>13</vt:i4>
      </vt:variant>
    </vt:vector>
  </HeadingPairs>
  <TitlesOfParts>
    <vt:vector size="22" baseType="lpstr">
      <vt:lpstr>Arial</vt:lpstr>
      <vt:lpstr>Calibri</vt:lpstr>
      <vt:lpstr>Calibri Light</vt:lpstr>
      <vt:lpstr>Graphik</vt:lpstr>
      <vt:lpstr>Montserrat</vt:lpstr>
      <vt:lpstr>Tahoma</vt:lpstr>
      <vt:lpstr>Titillium Web</vt:lpstr>
      <vt:lpstr>Office Theme</vt:lpstr>
      <vt:lpstr>2_Tema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Intellera Consulting S.r.l.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Progetti PNRR finanziati (1/11)</dc:title>
  <dc:creator>Gaetano Dorio</dc:creator>
  <cp:lastModifiedBy>Michele Petrelli</cp:lastModifiedBy>
  <cp:revision>30</cp:revision>
  <dcterms:created xsi:type="dcterms:W3CDTF">2022-12-01T11:34:47Z</dcterms:created>
  <dcterms:modified xsi:type="dcterms:W3CDTF">2024-04-16T15:10:43Z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0x0101006AA9384398038A42A4DDF6CC57A7E9BA</vt:lpwstr>
  </property>
  <property fmtid="{D5CDD505-2E9C-101B-9397-08002B2CF9AE}" pid="3" name="MediaServiceImageTags">
    <vt:lpwstr/>
  </property>
</Properties>
</file>